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ுக்கு ஒரு கொடியை ஏற்றி, இஸ்ரவேலில் துரத்துண்டவர்களைச் சேர்த்து, யூதாவில் சிதறடிக்கப்பட்டவர்களை பூமியின் நான்கு திசைகளிலுமிருந்து கூட்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ுக்கு ஒரு கொடியை ஏற்றி, இஸ்ரவேலில் துரத்துண்டவர்களைச் சேர்த்து, யூதாவில் சிதறடிக்கப்பட்டவர்களை பூமியின் நான்கு திசைகளிலுமிருந்து கூட்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ின் பொறாமை நீங்கும், யூதாவின் சத்துருக்கள் சங்கரிக்கப்படுவார்கள்; எப்பிராயீம் யூதாவின்மேல் பொறாமையாயிரான், யூதா எப்பிராயீமைத் துன்பப்பட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ின் பொறாமை நீங்கும், யூதாவின் சத்துருக்கள் சங்கரிக்கப்படுவார்கள்; எப்பிராயீம் யூதாவின்மேல் பொறாமையாயிரான், யூதா எப்பிராயீமைத் துன்பப்படு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ு தேசத்திலிருந்து புறப்பட்டநாளில் அவர்களுக்கு இருந்ததுபோல, அசீரியாவிலே அவருடைய ஜனத்தில் மீதியானவர்களுக்கு ஒரு பெரும்பாதை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ு தேசத்திலிருந்து புறப்பட்டநாளில் அவர்களுக்கு இருந்ததுபோல, அசீரியாவிலே அவருடைய ஜனத்தில் மீதியானவர்களுக்கு ஒரு பெரும்பாதை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யென்னும் அடிமரத்திலிருந்து ஒரு துளிர் தோன்றி, அவன் வேர்களிலிருந்து ஒரு கிளை எழும்பிச் செழ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த்தையும் உணர்வையும் அருளும் ஆவியும், ஆலோசனையையும் பெலனையும் அருளும் ஆவியும், அறிவையும் கர்த்தருக்குப் பயப்படுகிற பயத்தையும் அருளும் ஆவியுமாகிய கர்த்தருடைய ஆவியானவர் அவர்மேல் தங்கியிர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த்தையும் உணர்வையும் அருளும் ஆவியும், ஆலோசனையையும் பெலனையும் அருளும் ஆவியும், அறிவையும் கர்த்தருக்குப் பயப்படுகிற பயத்தையும் அருளும் ஆவியுமாகிய கர்த்தருடைய ஆவியானவர் அவர்மேல் தங்கியிரு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ப் பயப்படுதல் அவருக்கு உகந்த வாசனையாயிருக்கும்; அவர் தமது கண் கண்டபடி நியாயந்தீர்க்காமலும், தமது காது கேட்டபடி தீர்ப்புச்செய்யாம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ப் பயப்படுதல் அவருக்கு உகந்த வாசனையாயிருக்கும்; அவர் தமது கண் கண்டபடி நியாயந்தீர்க்காமலும், தமது காது கேட்டபடி தீர்ப்புச்செய்யாம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 அவருக்கு அரைக்கட்டும், சத்தியம் அவருக்கு இடைக்கச்சையு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ஓனாய் ஆட்டுக்குட்டியோடே தங்கும், புலி வெள்ளாட்டுக்குட்டியோடே படுத்துக்கொள்ளும்; கன்றுக்குட்டியும், பாலசிங்கமும், காளையும், ஒருமித்திருக்கும்; ஒரு சிறு பையன் அவைகளை நடத்த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ஓனாய் ஆட்டுக்குட்டியோடே தங்கும், புலி வெள்ளாட்டுக்குட்டியோடே படுத்துக்கொள்ளும்; கன்றுக்குட்டியும், பாலசிங்கமும், காளையும், ஒருமித்திருக்கும்; ஒரு சிறு பையன் அவைகளை நடத்த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ுவும் கரடியும் கூடிமேயும், அவைகளின் குட்டிகள் ஒருமித்துப்படுத்துக்கொள்ளும்; சிங்கம் மாட்டைப்போல் வைக்கோல் தின்ன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ல் குடிக்குங்குழந்தை விரியன்பாம்பு வளையின்மேல் விளையாடும், பால் மறந்த பிள்ளை கட்டுவிரியன் புற்றிலே தன் கையை வை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ದಿನದಲ್ಲಿ ಕರ್ತನು ಉಳಿದ ತನ್ನ ಜನರನ್ನು ಬಿಡಿಸಿಕೊಳ್ಳುವದಕ್ಕೆ ಎರಡನೇ ಸಾರಿ ಕೈಹಾಕಿ ಅಶ್ಶೂರ; ಐಗುಪ್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ತ್ರೋಸ್‌, ಕೂಷ್‌, ಏಲಾಮ್‌, ಶಿನಾರ್‌, ಹಮಾಥ್‌ ಮತ್ತು ಸಮುದ್ರದ ದ್ವೀಪಗಳಿಂದಲೂ ಉಳಿದವರನ್ನು ಬರಮಾಡ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ನಾಂಗ ಗಳಿಗೆ ಗುರುತಾಗಿ ಇಟ್ಟ ಇಸ್ರಾಯೇಲಿನಿಂದ ತಳ್ಳಿಬಿಟ್ಟವ ರನ್ನು ಕೂಡಿಸುವನು ಮತ್ತು ಯೆಹೂದದಿಂದ ಚದರಿದ 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 ನಾಲ್ಕು ಮೂಲೆಗಳಿಂದ ಒಟ್ಟುಗೂ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ಫ್ರಾಯಾಮಿನ ಹೊಟ್ಟೇಕಿಚ್ಚು ತೊಲಗಿ ಯೆಹೂದದ ವಿರೋಧಿಗಳು ಕಡಿದುಹಾಕಲ್ಪಡುವರು; ಹೀಗೆ ಎಫ್ರಾಯಾಮು ಯೆಹೂದ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ಟ್ಟೇ ಕಿಚ್ಚುಪಡದು, ಯೆಹೂದವು ಎಫ್ರಾಯಾಮನ್ನು ಹಿಂಸಿ ಸ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ಅವರು ಪಶ್ಚಿಮ ದಿಕ್ಕಿಗೆ ಫಿಲಿಷ್ಪಿಯರ ಹೆಗಲಿನ ಮೇಲೆ ಎರಗುವರು; ಅವರು ಜೊತೆಯಾಗಿ ಪೂರ್ವದ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ುಮಾಡುವರು; ಅವರು ಎದೋಮಿನ ಮತ್ತು ಮೋವಾಬಿನ ಮೇಲೆ ತಮ್ಮ ಕೈಯನ್ನು ಹಾಕುವರು; ಅಮ್ಮೋನ್ಯರ ಮಕ್ಕಳ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ೇಯರ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ಐಗುಪ್ತ ಸಮುದ್ರದ ನಾಲಿಗೆಯನ್ನು ಸಂಪೂರ್ಣವಾಗಿ ನಾಶಮಾಡುವನು; ಆತನು ತನ್ನ ಬಲವಾದ ಗಾಳಿಯಿಂದ ನದಿ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ನ್ನು ಜಾಡಿಸಿ ಅದನ್ನು ಏಳು ಹೊಳೆಗಳಾಗಿ ಹೊಡೆದು ಮನುಷ್ಯರ ಕೆರಗಳು ನೆನೆಯದಂತೆ ದಾಟಿಸ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ಇಸ್ರಾಯೇಲ್ಯರು ಐಗುಪ್ತದೇಶ ದಿಂದ ಹೊರಟುಬಂದ ಕಾಲದಲ್ಲಿ ಅವರಿಗೆ ಹೇಗೆ ಮಾರ್ಗವು ಇತ್ತೋ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ದಿಂದ ತಪ್ಪಿಸಿ ಕೊಂಡು ಬರುವ ತನ್ನ ಉಳಿದ ಜನರಿಗೆ ವಿಶಾಲ ವಾದ ಮಾರ್ಗವು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ಷಯನ ಬುಡದಿಂದ ಒಂದು ಕೊಂಬೆ ಒಡೆಯುವದು ಅದರ ಬೇರಿನಿಂದ ಕೊಂಬೆ ಯು ಬೆಳೆ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 ಮೇಲೆ ಜ್ಞಾನ ವಿವೇಕ ದಾಯಕ ಆತ್ಮ, ಆಲೋಚನಾ ಪರಾಕ್ರಮದ ಆತ್ಮ,ತಿಳುವಳಿಕೆಯ ಆತ್ಮ ಕರ್ತನ ಭಯದ ಆತ್ಮ, ಅಂತೂ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ು ನೆಲೆಯಾಗ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 ಭಯ ದಲ್ಲಿ ಅವನಿಗೆ ಸೂಕ್ಷ್ಮ ತಿಳುವಳಿಕೆಯು ಉಂಟಾ ಗುವದು; ಅವನು ಕಣ್ಣಿಗೆ ಕಂಡಂತೆ ತೀರ್ಪುಮಾಡು 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ತನ್ನ ಕಿವಿಗಳ ಕೇಳ್ವಿಕೆಯ ಪ್ರಕಾರ ತೀರ್ಪುಮಾಡ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ಬಡವರಿಗೆ ನೀತಿಯಿಂದ ನ್ಯಾಯತೀರಿಸುವನು; ಭೂಮಿಯ ದೀನರಿಗೆ ನ್ಯಾಯ ವಾಗಿ ತೀರ್ಪುಮಾಡುವನು; ಭೂಮಿಯನ್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ಿಯ ಕೋಲಿನಿಂದ ಹೊಡೆಯುವನು, ತನ್ನ ತುಟಿಗಳ ಉಸಿರಿನಿಂದ ದುಷ್ಟರನ್ನು ಹತ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ತಿಯೇ ಅವನಿಗೆ ನಡುಕಟ್ಟು, ನಂಬಿಗಸ್ತಿಕೆಯು ಅವನ ಸೊಂಟದ ಪಟ್ಟ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ೋಳವು ಕುರಿಯ ಸಂಗಡ ವಾಸಿಸುವದು, ಚಿರತೆಯು ಮೇಕೆ ಮರಿಯೊಂದಿಗೆ ಮಲಗುವದು; ಕರುವೂ ಪ್ರಾಯದ ಸಿಂಹವೂ ಪುಷ್ಟ ಪಶು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ಟ್ಟಿಗಿರುವವು; ಇವುಗಳನ್ನು ಒಂದು ಚಿಕ್ಕ ಮಗುವು ನಡ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ಸುವು ಕರಡಿಯ ಸಂಗಡ ಮೇಯುವವು; ಅವುಗಳ ಮರಿಗಳು ಜೊತೆಯಾಗಿ ಮಲಗುವವು; ಸಿಂಹವು ಎತ್ತಿನಂತೆ ಹುಲ್ಲನ್ನು ಮೇಯ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ೊಲೆಕೂಸು ನಾಗರ ಹುತ್ತದ ಮೇಲೆ ಆಡುವದು, ಮೊಲೆ ಬಿಟ್ಟ ಮಗುವು ಹಾವಿನ ಬಿಲದ ಮೇಲೆ ಕೈಹಾಕ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ಪರಿಶುದ್ಧ ಪರ್ವತದ ಲ್ಲೆಲ್ಲಾ ಕೇಡನ್ನಾಗಲಿ ನಾಶವನ್ನಾಗಲಿ ಯಾರೂ ಮಾಡು ವದಿಲ್ಲ; ಸಮುದ್ರವು ನೀ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ಿಕೊಂಡಿರು ವಂತೆ ಕರ್ತನ ತಿಳುವಳಿಕೆಯು ಭೂಮಿಯಲ್ಲಿ ತುಂಬಿ ಕೊಂಡ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ದಿನದಲ್ಲಿ ಹುಡುಕುವ ಅನ್ಯಜನರಿಗೆ ಇಷ ಯನ ಬೇರು ಒಂದು ಗುರುತಾಗಿ ನಿಲ್ಲುವದು; ಅವನ ವಿಶ್ರಾಂ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ೈಭವವುಳ್ಳದ್ದ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2026-10-21T02:59:02Z</dcterms:created>
  <dcterms:modified xsi:type="dcterms:W3CDTF">2026-10-21T02:59:02Z</dcterms:modified>
  <dc:title>ಯೆಶಾಯನು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