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you, O LORD, do I put my trust; let me never be ashamed: deliver me in your righteousnes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you, O LORD, do I put my trust; let me never be ashamed: deliver me in your righteousnes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ow down yours ear to me; deliver me speedily: be you my strong rock, for an house of defence to save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ow down yours ear to me; deliver me speedily: be you my strong rock, for an house of defence to save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you are my rock and my fortress; therefore for your name's sake lead me, and guide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Pull me out of the net that they have laid privately for me: for you are my streng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nto yours hand I commit my spirit: you have redeemed me, O LORD God of tr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hated them that regard lying vanities: but I trust in the LOR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be glad and rejoice in your mercy: for you have considered my trouble; you have known my soul in adversities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be glad and rejoice in your mercy: for you have considered my trouble; you have known my soul in adversities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ave not shut me up into the hand of the enemy: you have set my feet in a large roo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ve mercy upon me, O LORD, for I am in trouble: mine eye is consumed with grief, yea, my soul and my bell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ve mercy upon me, O LORD, for I am in trouble: mine eye is consumed with grief, yea, my soul and my bell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my life is spent with grief, and my years with sighing: my strength fails because of mine iniquity, and my bones are consum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my life is spent with grief, and my years with sighing: my strength fails because of mine iniquity, and my bones are consum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was a reproach among all mine enemies, but especially among my neighbours, and a fear to mine acquaintance: they that did see me without fled from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was a reproach among all mine enemies, but especially among my neighbours, and a fear to mine acquaintance: they that did see me without fled from 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am forgotten as a dead man out of mind: I am like a broken vessel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heard the slander of many: fear was on every side: while they took counsel together against me, they devised to take away my lif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heard the slander of many: fear was on every side: while they took counsel together against me, they devised to take away my lif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 trusted in you, O LORD: I said, You are my Go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times are in your hand: deliver me from the hand of mine enemies, and from them that persecute 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times are in your hand: deliver me from the hand of mine enemies, and from them that persecute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Make your face to shine upon your servant: save me for your mercies' sak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me not be ashamed, O LORD; for I have called upon you: let the wicked be ashamed, and let them be silent in the grav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me not be ashamed, O LORD; for I have called upon you: let the wicked be ashamed, and let them be silent in the grav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et the lying lips be put to silence; which speak grievous things proudly and contemptuously against the righteou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et the lying lips be put to silence; which speak grievous things proudly and contemptuously against the righteou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h how great is your goodness, which you have laid up for them that fear you; which you have wrought for them that trust in you before the sons of men!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h how great is your goodness, which you have laid up for them that fear you; which you have wrought for them that trust in you before the sons of men!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 shall hide them in the secret of your presence from the pride of man: you shall keep them secretly in a pavilion from the strife of tongue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 shall hide them in the secret of your presence from the pride of man: you shall keep them secretly in a pavilion from the strife of tongu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lessed be the LORD: for he has showed me his marvellous kindness in a strong city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lessed be the LORD: for he has showed me his marvellous kindness in a strong city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I said in my haste, I am cut off from before yours eyes: nevertheless you heard the voice of my supplications when I cried unto you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I said in my haste, I am cut off from before yours eyes: nevertheless you heard the voice of my supplications when I cried unto you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O love the LORD, all you his saints: for the LORD perserves the faithful, and plentifully rewards the proud doer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O love the LORD, all you his saints: for the LORD perserves the faithful, and plentifully rewards the proud doe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e of good courage, and he shall strengthen your heart, all you that hope in the LOR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e of good courage, and he shall strengthen your heart, all you that hope in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க்காலும் வெட்கமடையாதபடி செய்யும்;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ினிமித்தம் என்னை விட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ெவியை எனக்குச் சாய்த்து, சீக்கிரமாய் என்னைத் தப்புவியும்; நீர் எனக்குப் பலத்த துருக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அடைக்கலமான அரணுமாய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கன்மலையும் என் கோட்டையும் நீரே; உமது நாமத்தினிமித்தம் எனக்கு வழிகாட்டி, என்னை நடத்த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க்கு மறைவாய் வைத்த வலைக்கு என்னை நீங்கலாக்கிவிடும்; தேவரீரே எனக்கு அரண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கையில் என் ஆவியை ஒப்புவிக்கிறேன்; சத்தியபரனாகிய கர்த்தாவே, நீர் என்னை மீட்டுக்கொ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ண்மாயைகளைப் பற்றிக்கொள்ளுகிறவர்களை நான் வெறுத்து, கர்த்தரையே 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கிருபையிலே களிகூர்ந்து மகிழுவேன்; நீர் என் உபத்திரவத்தைப் பார்த்து, என் ஆத்தும வியாகுல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ுருவின் கையில் என்னை ஒப்புக்கொடாமல், என் பாதங்களை விசாலத்திலே நிற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இரங்கும் கர்த்தாவே, நான் நெருக்கப்படுகிறேன்; துக்கத்தினால் என் கண்ணும் என் ஆத்துமாவ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யிறுங்கூடக் கருகி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ிராணன் சஞ்சலத்தினாலும், என் வருஷங்கள் தவிப்பினாலும் கழிந்துபோயிற்று; என் அக்கிரம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பெலன் குறைந்து, என் எலும்புகள் உலர்ந்த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ாகிய யாவர் நிமித்தமும், நான் என் அயலாருக்கு நிந்தையும்,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முகமானவர்களுக்கு அருக்களிப்புமானேன்; வீதியிலே என்னைக் கண்டவர்கள் எனக்கு விலகி ஓடிப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த்தவனைப்போல எல்லாராலும் முழுவதும் மறக்கப்பட்டேன்; உடைந்தபாத்திரத்தைப் போ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ேகர் சொல்லும் அவதூறைக் கேட்டேன்; எனக்கு விரோதமாக அவர்கள் ஏகமாய் ஆலோசனைபண்ணுகிறதினால் திக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ச் சூழ்ந்துகொண்டது; என் பிராணனை வாங்கத்தே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, கர்த்தாவே, உம்மை நம்பியிருக்கிறேன்; நீரே என் தேவன் என்று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ாலங்கள் உமது கரத்திலிருக்கிறது; என் சத்துருக்களின் கைக்கும்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பப்படுத்துகிறவர்களின் கைக்கும் என்னைத் 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முகத்தை உமது ஊழியக்காரன்மேல் பிரகாசிக்கப்பண்ணி, உமது கிருபையினாலே என்னை 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்மை நோக்கிக்கூப்பிட்டேன்; நான் வெட்கப்பட்டுப்போகாதபடி செய்யும்; துன்மார்க்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கப்பட்டுப் பாதாளத்தில் மவுனமாயிருக்கட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ுக்கு விரோதமாய்ப் பெருமையோடும் இகழ்ச்சியோடும் கடினமாய்ப் பேசுகிற பொய் உதடு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ப்பட்டுப்போ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க்குப் பயந்தவர்களுக்கும், மனுபுத்திரருக்கு முன்பாக உம்மை நம்புகிறவர்களுக்கும்,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ுபண்ணிவைத்திருக்கிற உம்முடைய நன்மை எவ்வளவு பெரிதாயிருக்கிறத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அகங்காரத்துக்கு அவர்களை உமது சமுகத்தின் மறைவிலே மறைத்து, நாவுகளின் சண்டைக்கு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க்கி, உமது கூடாரத்திலே ஒளித்துவைத்துக் காப்பாற்ற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அரணான நகரத்தில் எனக்குத் தமது கிருபையை அதிசயமாய் விளங்கப்பண்ணினபடியால், அவ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கண்களுக்கு முன்பாக இராதபடிக்கு வெட்டுண்டேன் என்று நான் என் மனக்கலக்கத்திலே சொன்ன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னாலும் நான் உம்மைநோக்கிக் கூப்பிட்டபோது, என் விண்ணப்பங்களின் சத்தத்தைக் கே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பரிசுத்தவான்களே, நீங்களெல்லாரும் அவரில் அன்புகூருங்கள்; உண்மையானவனைக்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ற்காத்து, இடும்புசெய்கிறவனுக்குப் பூரணமாய்ப் பதிலள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க்குக் காத்திருக்கிறவர்களே, நீங்களெல்லாரும் திடமனதாயிருங்கள், அவர் உங்கள்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ிரப்படு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2026-09-17T05:42:58Z</dcterms:created>
  <dcterms:modified xsi:type="dcterms:W3CDTF">2026-09-17T05:42:58Z</dcterms:modified>
  <dc:title>சங்கீதம்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