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se words spoke Jesus, and lifted up his eyes to heaven, and said, Father, the hour has come; glorify your Son, that your Son also may glorify you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you have given him power over all flesh, that he should give eternal life to as many as you have given hi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you have given him power over all flesh, that he should give eternal life to as many as you have given him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you have given him power over all flesh, that he should give eternal life to as many as you have given hi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is is life eternal, that they might know you the only true God, and Jesus Christ, whom you have sen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have glorified you on the earth: I have finished the work which you gave me to do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have glorified you on the earth: I have finished the work which you gave me to do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now, O Father, glorify you me with yours own self with the glory which I had with you before the world wa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now, O Father, glorify you me with yours own self with the glory which I had with you before the world wa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manifested your name unto the men which you gave me out of the world: yours they were, and you gave them me; and they have kept your w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manifested your name unto the men which you gave me out of the world: yours they were, and you gave them me; and they have kept your w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manifested your name unto the men which you gave me out of the world: yours they were, and you gave them me; and they have kept your wor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y have known that all things whatsoever you have given me are of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 have given unto them the words which you gave me; and they have received them, and have known surely that I came out from you, and they have believed that you did send 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 have given unto them the words which you gave me; and they have received them, and have known surely that I came out from you, and they have believed that you did send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 have given unto them the words which you gave me; and they have received them, and have known surely that I came out from you, and they have believed that you did send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pray for them: I pray not for the world, but for them which you have given me; for they are your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pray for them: I pray not for the world, but for them which you have given me; for they are your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all mine are yours, and yours are mine; and I am glorified in th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all mine are yours, and yours are mine; and I am glorified in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now I am no more in the world, but these are in the world, and I come to you. Holy Father, keep through yours own name those whom you have given me, that they may be one, as we ar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now I am no more in the world, but these are in the world, and I come to you. Holy Father, keep through yours own name those whom you have given me, that they may be one, as we ar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now I am no more in the world, but these are in the world, and I come to you. Holy Father, keep through yours own name those whom you have given me, that they may be one, as we ar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ile I was with them in the world, I kept them in your name: those that you gave me I have kept, and none of them is lost, but the son of perdition; that the scripture might be fulfill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ile I was with them in the world, I kept them in your name: those that you gave me I have kept, and none of them is lost, but the son of perdition; that the scripture might be fulfill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ile I was with them in the world, I kept them in your name: those that you gave me I have kept, and none of them is lost, but the son of perdition; that the scripture might be fulfill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now come I to you; and these things I speak in the world, that they might have my joy fulfilled in themselv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now come I to you; and these things I speak in the world, that they might have my joy fulfilled in themselve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have given them your word; and the world has hated them, because they are not of the world, even as I am not of the worl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have given them your word; and the world has hated them, because they are not of the world, even as I am not of the worl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pray not that you should take them out of the world, but that you should keep them from the evil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pray not that you should take them out of the world, but that you should keep them from the evil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are not of the world, even as I am not of the worl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anctify them through your truth: your word is truth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s you have sent me into the world, even so have I also sent them into the worl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for their sakes I sanctify myself, that they also might be sanctified through the truth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for their sakes I sanctify myself, that they also might be sanctified through the truth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either pray I for these alone, but for them also which shall believe on me through their word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either pray I for these alone, but for them also which shall believe on me through their word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at they all may be one; as you, Father, are in me, and I in you, that they also may be one in us: that the world may believe that you have sent m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at they all may be one; as you, Father, are in me, and I in you, that they also may be one in us: that the world may believe that you have sent me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at they all may be one; as you, Father, are in me, and I in you, that they also may be one in us: that the world may believe that you have sent m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glory which you gave me I have given them; that they may be one, even as we are one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glory which you gave me I have given them; that they may be one, even as we are one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 in them, and you in me, that they may be made perfect in one; and that the world may know that you have sent me, and have loved them, as you have loved me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 in them, and you in me, that they may be made perfect in one; and that the world may know that you have sent me, and have loved them, as you have loved m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 in them, and you in me, that they may be made perfect in one; and that the world may know that you have sent me, and have loved them, as you have loved m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ather, I will that they also, whom you have given me, be with me where I am; that they may behold my glory, which you have given me: for you loved me before the foundation of the worl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ather, I will that they also, whom you have given me, be with me where I am; that they may behold my glory, which you have given me: for you loved me before the foundation of the worl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ather, I will that they also, whom you have given me, be with me where I am; that they may behold my glory, which you have given me: for you loved me before the foundation of the worl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O righteous Father, the world has not known you: but I have known you, and these have known that you have sent m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O righteous Father, the world has not known you: but I have known you, and these have known that you have sent m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 have declared unto them your name, and will declare it: that the love wherewith you have loved me may be in them, and I in the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 have declared unto them your name, and will declare it: that the love wherewith you have loved me may be in them, and I in them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 have declared unto them your name, and will declare it: that the love wherewith you have loved me may be in them, and I in the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1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 பின்பு தம்முடைய கண்களை வானத்துக்கு ஏறெடு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ே, வேளை வந்தது, நீர் உம்முடைய குமாரனுக்குத் தந்தருளின யாவருக்கும் அவர் நித்தியஜீ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ும்பொருட்டு மாம்சமான யாவர்மேலும் நீர் அவருக்கு அதிகாரங்கொடுத்தபடியே, உம்முடைய குமார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ுத்தும்படிக்கு நீர் உம்முடைய குமாரனை மகிமை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ான மெய்த்தேவனாகிய உம்மையும் நீர் அனுப்பினவராகிய இயேசுகிறிஸ்துவையும் அறிவதே நித்தியஜீ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நான் உம்மை மகிமைப்படுத்தினேன்; நான் செய்யும்படி நீர் எனக்கு நியமித்த கிரியைய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ுமுட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வே, உலகம் உண்டாகிறதற்கு முன்னே உம்மிடத்தில் எனக்கு உண்டாயிருந்த மகிமையினாலே இப்பொழுது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உம்மிடத்திலே மகிமை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உலகத்தில் தெரிந்தெடுத்து எனக்குத் தந்த மனுஷருக்கு உம்முடைய நாமத்தை வெளிப்படுத்த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உம்முடையவர்களாயிருந்தார்கள், அவர்களை எனக்குத் தந்தீர், அவர்கள் உம்முடைய வசன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ொண்ட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த் தந்தவைகளெல்லாம் உம்மாலே உண்டாயினவென்று இப்பொழுது அறிந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க்குக் கொடுத்த வார்த்தைகளை நான் அவர்களுக்குக் கொடுத்தேன்; அவர்கள் அவைகளை ஏற்று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ம்மிடத்திலிருந்து புறப்பட்டுவந்தேன் என்று நிச்சயமாய் அறிந்து, நீர், என்னை அனுப்பினீ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த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ாக வேண்டிக்கொள்ளுகிறேன்; உலகத்துக்காக வேண்டிக்கொள்ளாமல், நீர் என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ந்தவர்களுக்காக வேண்டிக்கொள்ளுகிறேன்; அவர்கள் உம்முடையவர்களாயிருக்கிற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ுடையவைகள் யாவும் உம்முடையவைகள், உம்முடையவைகள் என்னுடையவைகள்; அவர்களில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்டிருக்கிற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இனி உலகத்திலிரேன், இவர்கள் உலகத்திலிருக்கிறார்கள்; நான் உம்மிடத்திற்கு வருகிறேன்.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வே, நீர் எனக்குத் தந்தவர்கள் நம்மைப்போல ஒன்றாயிருக்கும்படிக்கு, நீர் அவர்களை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த்தினாலே கா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ுடனேகூட உலகத்திலிருக்கையில் அவர்களை உம்முடைய நாமத்தினாலே காத்துக்கொண்டேன்;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த் தந்தவர்களைக் காத்துக்கொண்டுவந்தேன்; வேதவாக்கியம் நிறைவேறத்தக்கதாக கேட்டின் மக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்டுப்போனானேயல்லாமல், அவர்களில் ஒருவனும் கெட்டுப்போ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நான் உம்மிடத்திற்கு வருகிறேன்; அவர்கள் என் சந்தோஷத்தை நிறைவாய் அடையும்படி உல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ையில் இவைகளை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ம்முடைய வார்த்தையை அவர்களுக்குக் கொடுத்தேன்; நான் உலகத்தானல்லாததுபோல அவர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கத்தாரல்ல; ஆதலால் உலகம் அவர்களைப் பகை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அவர்களை உலகத்திலிருந்து எடுத்துக்கொள்ளும்படி நான் வேண்டிக்கொள்ளாமல், நீர் அவர்க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மையினின்று காக்கும்படி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லகத்தானல்லாததுபோல, அவர்களும் உலகத்தார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்முடைய சத்தியத்தினாலே அவர்களைப் பரிசுத்தமாக்கும்; உம்முடைய வசனமே சத்தி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 உலகத்தில் அனுப்பினதுபோல, நானும் அவர்களை உலகத்தில் அனுப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ம் சத்தியத்தினாலே பரிசுத்தமாக்கப்பட்டவர்களாகும்படி, அவர்களுக்காக நான் என்னைத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மாக்க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இவர்களுக்காக வேண்டிக்கொள்ளுகிறதுமல்லாமல், இவர்களுடைய வார்த்தையினா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க்கிறவர்களுக்காகவும்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ெல்லாரும் ஒன்றாயிருக்கவும், பிதாவே, நீர் என்னை அனுப்பினதை உலகம் விசுவாசிக்கிறதற்காக,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லேயும் நான் உம்மிலேயும் இருக்கிறதுபோல அவர்களெல்லாரும் நம்மில் ஒன்றாயிருக்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ஒன்றாயிருக்கிறதுபோல: அவர்களும் ஒன்றாயிருக்கும்படி நீர் எனக்குத்தந்த மகிமைய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க் கொடு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மைப்பாட்டில் அவர்கள் தேறினவர்களாயிருக்கும்படிக்கும், என்னை நீர் அனுப்பினதையும், நீர் என்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ாயிருக்கிறதுபோல அவர்களிலும் அன்பாயிருக்கிறதையும் உலகம் அறியும்படிக்கும், நான் அவர்களிலும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லும் இருக்கும்படி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தாவே, உலகத்தோற்றத்துக்கு முன் நீர் என்னில் அன்பாயிருந்தபடியினால், நீர் எனக்குத் தந்த என்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ை நீர் எனக்குத் தந்தவர்கள் காணும்படியாக, நான் எங்கே இருக்கிறேனோ அங்கே அவர்களும் என்னுடனே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 விரும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தியுள்ள பிதாவே, உலகம் உம்மை அறியவில்லை, நான் உம்மை அறிந்திருக்கிறேன்; நீர் என்னை அனுப்பின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ும் அறிந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ர் என்னிடத்தில் வைத்த அன்பு அவர்களிடத்திலிருக்கும்படிக்கும், நா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ிலிருக்கும்படிக்கும், உம்முடைய நாமத்தை அவர்களுக்குத் தெரியப்படுத்தினேன்; இன்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யப்படுத்த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2026-11-02T07:39:24Z</dcterms:created>
  <dcterms:modified xsi:type="dcterms:W3CDTF">2026-11-02T07:39:24Z</dcterms:modified>
  <dc:title>யோவான்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