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 வீடுகளைக் கட்டுவதற்குக் காலமல்ல என்றும், இந்த நகரம் பானை, நாங்கள் அதிலுள்ள இறைச்சியென்றும் சொல்ல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அவர்களுக்கு விரோதமாய்த் தீர்க்கதரிசனஞ்சொல்லு, மனுபுத்திரனே, தீர்க்கதரிசனஞ்சொல்ல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ல் நீங்கள் அநேகரைக் கொலைசெய்தீர்கள்; அதின் வீதிகளைக் கொலையுண்டவர்களால் நிரப்பினீர்கள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ட்டயத்துக்குப் பயப்பட்டீர்கள், பட்டயத்தையே உங்கள்மேல்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ை அதற்குள் இராதபடிக்கு புறம்பாக்கி, உங்களை அந்நியரின் கையில் ஒப்புக்கொடுத்து, உங்களில் நியாயத்தீர்ப்புகளை நிறைவேற்ற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ை அதற்குள் இராதபடிக்கு புறம்பாக்கி, உங்களை அந்நியரின் கையில் ஒப்புக்கொடுத்து, உங்களில் நியாயத்தீர்ப்புகளை நிறைவேற்ற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நகரம் உங்களுக்குப் பானையாயிருப்பதுமில்லை, நீங்கள் அதிலுள்ள இறைச்சியாயிருப்பதுமில்லை; இஸ்ரவேல் தேசத்தின் எல்லையிலே உங்களை நியாயந்தீர்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நகரம் உங்களுக்குப் பானையாயிருப்பதுமில்லை, நீங்கள் அதிலுள்ள இறைச்சியாயிருப்பதுமில்லை; இஸ்ரவேல் தேசத்தின் எல்லையிலே உங்களை நியாயந்தீர்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ங்கே வந்து, அதில் சீயென்றிகழப்படத்தக்கதும் அருவருக்கப்படத்தக்கதுமாயிருக்கிறதையெல்லாம் அதிலிருந்து அகற்ற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மகிமை நகரத்தின் நடுவிலிருந்தெழும்பி, நகரத்துக்குக் கிழக்கே இருக்கிற மலையின்மேல் போய் நின்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எனக்குக் காண்பித்த யாவையும் சிறையிருப்பிலிருந்தவர்களுக்குச்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ಆತ್ಮನು ನನ್ನನ್ನು ಎತ್ತಿ ಕರ್ತನ ಆಲಯದ ಪೂರ್ವಬಾಗಲಿಗೆ ಮೂಡಣದಿಕ್ಕಿಗೆ ಅಭಿಮುಖವಾಗಿರುವ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ಹೋದನು. ಆಗ ಇಗೋ, ಬಾಗಲಿನ ಮುಂದೆ ಇಪ್ಪತ್ತೈದು ಮಂದಿ ಮನುಷ್ಯರು; ಅವರೊಳಗೆ ನಾನು ಜನರ ಪ್ರಧಾನರಾದ ಅಜ್ಜೂರ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ಯಾಜನ್ಯ ನನ್ನೂ ಬೆನಾಯನ ಮಗನಾದ ಪೆಲತ್ಯನನ್ನೂ ನೋಡಿ 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ಮೇಲೆ ಆತನು ನನಗೆ ಹೇಳಿದ್ದೇನಂದರೆ --ಮನುಷ್ಯಪುತ್ರನೇ, ಈ ಪಟ್ಟಣದಲ್ಲಿ ಕುತಂತ್ರಗ ಳನ್ನು ಕಲ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ರಾಲೋಚನೆಗಳನ್ನು ಹೇಳಿ ಕೊಡುವ ವರಾದ ಈ ಜನರ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ು ಸವಿಾಪವಲ್ಲ, ಮನೆಗ ಳನ್ನು ಕಟ್ಟೋಣ; ಈ ಪಟ್ಟಣವು ಅಂಡೆ, ನಾವು ಮಾಂಸವು ಎ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ದರಿಂದ ಓ ಮನುಷ್ಯ ಪುತ್ರನೇ, ಅವರಿಗೆ ವಿರೋಧವಾಗಿ ಪ್ರವಾದ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ಆತ್ಮನು ನನ್ನ ಮೇಲೆ ಬಂದು ನನಗೆ ಹೇಳಿದ್ದೇನಂದರೆ--ಮಾತನಾಡು; ಕರ್ತನು--ಇಸ್ರಾ ಯೇಲಿನ ಮನೆತನದವರೇ, ನೀವು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ೀರಿ. ಯಾಕಂದರೆ ನಿಮ್ಮ ಮನಸ್ಸಿನಲ್ಲಿ ಹುಟ್ಟುವ ಎಲ್ಲವುಗಳನ್ನೂ ನಾ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ಈ ಪಟ್ಟಣದಲ್ಲಿ ನರಹತ್ಯವನ್ನು ಹೆಚ್ಚೆಚ್ಚಾಗಿ ಮಾಡಿ ಹತರಾದವರಿಂದ ಬೀದಿಗಳನ್ನು ತುಂಬಿಸ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ದೇವರಾದ ಕರ್ತನು ಹೀಗೆ ಹೇಳು ತ್ತಾನೆ--ನೀವು ಅದರ ಮಧ್ಯದಲ್ಲಿ ಇಟ್ಟಿರುವ ಹತರಾದವರು ಅವರೇ ಮಾಂಸವಾಗಿದ್ದಾ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 ಪಟ್ಟಣವು ಹಂಡೆಯಾಗಿದೆ. ಆದರೆ ನಾನು ನಿಮ್ಮನ್ನು ಆದರಿಂದ ಹೊರಗೆ ತರ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ವು ಕತ್ತಿಗೆ ಭಯಪಟ್ಟಿರಿ; ನಾನು ನಿಮ್ಮ ಮೇಲೆ ಒಂದು ಕತ್ತಿ ಯನ್ನು ತರುತ್ತೇನೆ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ಿಮ್ಮನ್ನು ಅದರ ಮಧ್ಯದಿಂದ ಹೊರಗೆ ತೆಗೆದು ನಿಮ್ಮನ್ನು ಪರಕೀಯರ ಕೈಗಳಿಗೆ ಒಪ್ಪಿಸುವೆನು ಮತ್ತು ನಿ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 ತೀರ್ಪುಗಳನ್ನು ನ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ಕತ್ತಿಯ ಮೂಲಕ ಬೀಳುವಿರಿ; ನಾನು ನಿಮ್ಮ ಇಸ್ರಾಯೇಲಿನ ಮೇರೆಯಲ್ಲಿ ನ್ಯಾಯತೀರಿಸುವೆನು; ಆಗ ನಾನೇ ಕರ್ತ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 ಪಟ್ಟಣವು ನಿಮ್ಮ ಹಂಡೆ ಯಾಗುವದಿಲ್ಲ, ನೀವು ಅದರ ಮಧ್ಯದಲ್ಲಿ ಮಾಂಸ ವಾಗುವದಿಲ್ಲ; ಆದರೆ ಇಸ್ರಾಯೇಲಿನ ಮೇರ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ನ್ಯಾಯತೀರಿ 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ೇ ಕರ್ತನೆಂದು ನೀವು ತಿಳಿದುಕೊಳ್ಳು ವಿರಿ; ನೀವು ನನ್ನ ನಿಯಮಗಳಲ್ಲಿ ನಡೆಯಲಿಲ್ಲ; ನನ್ನ ನ್ಯಾ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ಿಸಲಿಲ್ಲ; ಆದರೂ ನಿಮ್ಮ ಸುತ್ತಲಿರುವ ಅನ್ಯ ಜನಾಂಗಗಳ ನ್ಯಾಯಗಳ ಪ್ರಕಾರ ಮಾಡ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ಪ್ರವಾದಿಸುತ್ತಿರುವಾಗ ಆದದ್ದೇನಂದರೆ, ಬೆನಾಯನ ಮಗನಾದ ಪೆಲತ್ಯನು ಸತ್ತನು. ಆಗ ನಾನು ಮುಖ ಕೆಳಗಾಗಿ 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ಟ್ಟಿಯಾಗಿ ಕೂಗಿ--ಹಾ, ದೇವರಾದ ಕರ್ತನೇ, ನೀನು ಇಸ್ರಾಯೇಲಿನಲ್ಲಿ ಉಳಿದವರನ್ನು ಪೂರ್ಣವಾಗಿ ಮುಗಿಸಿಬಿಡುತ್ತೀಯೋ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 ವಾಕ್ಯವು ಹೀಗೆ ಹೇಳುತ್ತಾ ನನ್ನ ಕಡೆಗೆ ಬಂತ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ನುಷ್ಯಪುತ್ರನೇ, ನಿನ್ನ ಸಹೋದರರಿಗೆ, ಹೌದು, ನಿನ್ನ ಸಹೋದರರಿಗೆ, ನಿನ್ನ ಸಮಸ್ತ ಬಂಧು ಗಳಿಗೆ,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ತನದವರಿಗೆ, ಇವರೆಲ್ಲ ರಿಗೆ ಯೆರೂಸಲೇಮಿನ ನಿವಾಸಿಗಳು--ಕರ್ತನಿಂದ ದೂರ ಹೋಗಿರಿ, ಈ ದೇಶವು ನಮಗೆ ಸ್ವಾಸ್ತ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ಿದ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ದರಿಂದ ನೀವು ಹೇಳತಕ್ಕದ್ದೇನಂದರೆ, ದೇವರಾದ ಕರ್ತನು ಹೀಗೆ ಹೇಳುತ್ತಾನೆ--ನಾನು ಅವರನ್ನು ಅನ್ಯ ಜನಾಂಗ ಗಳಿಂದ ದ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ದ್ದಾಗ್ಯೂ ದೇಶಗಳನ್ನು ಚದರಿಸಿ ದ್ದಾಗ್ಯೂ ಅವರು ಹೋಗುವ ದೇಶಗಳಲ್ಲಿ ನಾನು ಸ್ವಲ್ಪ ಕಾಲದ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ವಿತ್ರಾಲಯವ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 ನೀನು ಹೇಳಬೇಕಾದದ್ದೇನಂದರೆ--ದೇವರಾದ ಕರ್ತನು ಹೀಗೆಹೇಳುತ್ತಾನೆ--ನಾನು ನಿಶ್ಚ ಯವಾಗಿ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ಗಳೊಳಗಿಂದ ನೀವು ಚದ ರಿಹೋದ ದೇಶಗಳೊಳಗಿಂದ ಕೂಡಿಸುತ್ತೇನೆ; ಇಸ್ರಾ ಯೇಲ್‌ ದೇಶವನ್ನು ನಿಮಗೆ ಕೊ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ಅಲ್ಲಿಗೆ ಬಂದು ಎಲ್ಲಾ ಹೇಸಿಗೆಯ ಸಂಗತಿಗಳನ್ನೂ ಎಲ್ಲಾ ಅಸಹ್ಯವಾದವುಗಳನ್ನೂ ಅಲ್ಲಿಂದ ತೆಗೆದು ಹಾಕ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ಿಗೆ ಒಂದು ಹೃದಯವನ್ನು ಕೊಡು ವೆನು. ನಿಮ್ಮಲ್ಲಿ ಒಂದು ಹೊಸ ಆತ್ಮವನ್ನು ಇಡುವೆನು; ಅವರೊಳಗಿಂದ ಕಠಿಣ ಹೃದ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ಗೆ ತೆಗೆದು ಮೃದು ಹೃದಯವನ್ನು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ಅವರು ನನ್ನ ನಿಯಮಗಳಲ್ಲಿ ನಡೆದುಕೊಂಡು ನನ್ನ ನಿಯಮಗ ಳನ್ನು ಕೈಕೊಂಡು ನಡೆಯುವರು. ಅವರು ನನ್ನ ಜನರಾಗು ವರು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ದೇವರಾ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ಯಾರ ಹೃದಯವು ಅವರ ಹೇಸಿಗೆಗಳ ಮತ್ತು ಅವರ ಅಸಹ್ಯಗಳ ಹೃದಯದ ಬಳಿಗೆ ಹೋಗುತ್ತದೋ, ನಾನು ಅವರ ಮಾರ್ಗವನ್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ಗಳ ಮೇಲೆ ಮುಯ್ಯಿ ತೀರಿಸುತ್ತೇನೆ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ಮೇಲೆ ಕೆರೂಬಿಯರು ತಮ್ಮ ರೆಕ್ಕೆಗಳನ್ನು ಎತ್ತಿದರು, ಅವರ ಪಕ್ಕದಲ್ಲಿ ಚಕ್ರಗಳಿದ್ದವು; ಇಸ್ರಾ ಯೇಲಿನ ದೇವರ ಮಹಿಮ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ಮೇಲ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ರ್ತನ ಮಹಿಮೆಯು ಪಟ್ಟಣದ ಮಧ್ಯದೊಳಗಿಂದ ಮೇಲಕ್ಕೇರಿ ಪಟ್ಟಣದ ಮೂಡಣದಲ್ಲಿರುವ ಪರ್ವತದ ಮೇಲೆ ನಿಂತ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ನಂತರ ಆತ್ಮನು ನನ್ನನ್ನು ಎತ್ತಿ ದೇವರ ಆತ್ಮದಿಂದಾದ ದರ್ಶನದಿಂದ ಕಸ್ದೀಯರ ದೇಶಕ್ಕೆ ಸೆರೆಯವರ ಬಳಿಗೆ ಕರ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ನು; ಆಗ ನಾನು ನೋಡಿದ ದರ್ಶನವು ನನ್ನಿಂದ ಇಲ್ಲ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ಮೇಲೆ ಕರ್ತನು ನನಗೆ ತೋರಿಸಿದ ಎಲ್ಲಾ ಸಂಗತಿಗಳನ್ನು ಸೆರೆಯವರೊಂದಿಗೆ ನಾನು ಮಾತನ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2026-10-22T08:47:55Z</dcterms:created>
  <dcterms:modified xsi:type="dcterms:W3CDTF">2026-10-22T08:47:55Z</dcterms:modified>
  <dc:title>ಯೆಹೆಜ್ಕೇಲನು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