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7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ீர்களோ சீலுவ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க்கும் இயேச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ீர்களோ காய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ரியும் ரத்த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யும் என்ற வேண்ட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ட்டீர்களே ஐ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் கைவிட்டீர் எ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மறக்கக்கூடு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மூடி தலை சாய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ிந்தது எ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்வாறு லோக மீட்ப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ாய் உண்டாக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்வேண்டல் ஓலம் காய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டேற்றம் வந்த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 பாவீ இதை நோக்குங்க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தோஷம் தீ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கெட்டு மாண்டு போ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த்தேன் என் மீட்ப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ேன் கண்டேன் சிலுவ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க்கும் இயேச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2026-10-21T01:17:14Z</dcterms:created>
  <dcterms:modified xsi:type="dcterms:W3CDTF">2026-10-21T01:17:14Z</dcterms:modified>
  <dc:title>துதிப் பாடல்கள் : 1004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