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இஸ்ரவேலரோடே யுத்தம் பண்ணினார்கள்; இஸ்ரவேலர் பெலிஸ்தருக்கு முன்பாக முறிந்தோடி, கில்போவா மலையிலே வெட்டுண்டு விழ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சவுலையும் அவன் குமாரரையும் நெருங்கித் தொடர்ந்து, சவுலின் குமாரராகிய யோனத்தானையும் அபினதாபையும் மல்கிசூகாவையும் வெட்டிப்போ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ுக்கு விரோதமாய் யுத்தம் பலத்தது; வில்வீரர் அவனைக் கண்டு நெருங்கினார்கள்; அப்பொழுது சவுல் வில்வீரரால் மிகவும் காயப்பட்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ன் ஆயுததாரியை நோக்கி: அந்த விருத்தசேதனம் இல்லாதவர்கள் வந்து, என்னைக் குத்திப்போட்டு, என்னை அவமானப்படுத்தாதபடிக்கு, நீ உன் பட்டயத்தை உருவி, என்னைக் குத்திப்போடு என்றான்; அவனுடைய ஆயுததாரி மிகவும் பயப்பட்டதினால், அப்படிச் செய்யமாட்டேன் என்றான்; அப்பொழுது சவுல் பட்டயத்தை நட்டு அதின்மேல் விழ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வுல் செத்துப்போனதை அவன் ஆயுததாரி கண்டபோது, அவனும் தன் பட்டயத்தின்மேல் விழுந்து, அவனோடேகூடச் செ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 அன்றையதினம் சவுலும், அவன் மூன்று குமாரரும், அவன் ஆயுததாரியும், அவனுடைய எல்லா மனுஷரும் ஒருமிக்கச் செத்து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ர் முறிந்தோடினார்கள் என்றும், சவுலும் அவன் குமாரரும் செத்துப்போனார்கள் என்றும், பள்ளத்தாக்குக்கு இப்பாலும் யோர்தானுக்கு இப்பாலும் இருந்த இஸ்ரவேலர் கண்டபோது, அவர்கள் பட்டணங்களை விட்டு ஓடிப்போனார்கள்; அப்பொழுது பெலிஸ்தர் வந்து, அவைகளிலே குடி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ட்டுண்டவர்களை உரிந்துகொள்ள, பெலிஸ்தர் மறுநாள் வந்தபோது, அவர்கள், சவுலும் அவன் மூன்று குமாரரும் கில்போவா மலையிலே விழுந்துகிடக்கிறதைக் க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தலையை வெட்டி, அவன் ஆயுதங்களை எடுத்துக்கொண்டு, தங்கள் விக்கிரகங்களின் கோவில்களிலும் ஜனங்களுக்குள்ளும் செய்தியைப் பிரசித்தப்படுத்தும்படி, அவைகளைப் பெலிஸ்தர் தேசத்திலே சுற்றிலும் அனுப்பி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ஆயுதங்களை அஸ்தரோத் தேவனுடைய கோவிலிலே வைத்து, அவன் உடலைப் பெத்சானின் அலங்கத்திலே தூக்கிப்போ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ெலிஸ்தர் சவுலுக்குச் செய்ததைக் கீலேயாத்தேசத்து யாபேஸ் பட்டணத்தார் கேட்ட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ிலே பலசாலிகள் எல்லாரும் எழுந்து இராமுழுதும் நடந்து போய், பெத்சானின் அலங்கத்திலிருந்த சவுலின் உடலையும் அவன் குமாரரின் உடல்களையும் எடுத்து, யாபேசுக்குக் கொண்டுவந்து, அவைகளை அங்கே தகனம்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எலும்புகளை எடுத்து, யாபேசிலிருக்கிற தோப்பிலே அடக்கம்பண்ணி, ஏழுநாள் உபவாசம் பண்ண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લિસ્તીઓ ઇસ્રાએલી સામે લડ્યા; જેઓ નાસી ગયા અને ગિલ્બોઆ પર્વત ઉપર માંર્યા ગયા. ઘણા ઇસ્રાએલીઓ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ગયા અને તેમાંનાં ઘણાં ભાગ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લિસ્તીઓએ શાઉલના ત્રણ પુત્રોને માંરી નાખ્યાં યોનાથાનને, અબીનાદાબને અને માંલ્કીશૂઆને તેઓએ એ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ીછો પકડયો અને માંર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શાઉલની વિરુદ્ધ ખૂનખાર યુદ્ધ થયું હતું. કેટલાક ધનુર્ધારીઓએ તેની પાસે પહોંચી જઈ તેને સખત ઘાય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તેણે પોતાના બખ્તર ઉપાડનારને કહ્યું, “તારી તરવાર લે અને મને માંરી નાખ, નહિતર આ વિદેશીઓ આવ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ને ઇજા કરશે અને માંરી હાંસી ઉડાવશે.”પણ તે બખ્તર ઉપાડનાર ડરતો હતો અને તેને તેણે માંરી નાખવાની 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ી આથી શાઉલે પોતાની તરવાર લીધી અને પોતાને પોતાની તરવારથી માં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ાઉલને મૃત્યુ પામેલો જોઈને બખ્તરવાહક પણ પોતાની તરવાર ઉપર પડતું મુકી તેની સાથે મોતને ભેટ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મ તે દિવસે શાઉલ, તેના ત્રણ પુત્રો, તેનો બખ્તરવાહક અને તેના માંણસો બધાજ તે જ દિવસે સાથે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ીણની પેલી પાર રહેતા ઇસ્રાએલીઓએ જોયું કે ઇસ્રાએલી સેના ભાગી ગઇ હતી અને શાઉલ અને તેના ત્રણ પુ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ગયા હતા. તેથી તેઓએ તેમના નગરો છોડ્યા અને ભાગી ગયા. ત્યાર બાદ પલિસ્તીઓ આવ્યા અને ત્યાં રહ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બીજે દિવસે પલિસ્તીઓ, મૃતદેહો પરથી વસ્રાદિ અલંકારો લૂંટી લેવા આવ્યા, ત્યારે તેમણે શાઉલને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ણ પુત્રોને ગિલ્બોઆના ડુંગર પર મરેલા પડેલા જો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લોકોએ તેનું માંથું કાપી નાખ્યું અને તેના શસ્ત્રો ઉતારી લીધાં અને દેશભરમાં મંદિરોને અને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શુભ સમાંચાર પહોંચાડવા માંણસો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 પછી તે લોકોએ શાઉલનાં બખ્તરને આશ્તારોથના મંદિરમાં મૂકયું. તેઓએ તેના શબને બેથશાનની દિવાલ ઉ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ટકાવ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લિસ્તીઓએ શાઉલના શરીરને અને બખ્તર ઉપાડનારને શું કર્યું તે યાબેશ ગિલયાદના લોકોએ સાંભળ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ાબેશના બધા સૈનિકોએ આખી રાત કૂચ કરી; તેઓએ શાઉલ અને તેના ત્રણે દીકરાઓના શરીર બેથશા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િવાલોથી ઉતાર્યા અને યાબેશ ગિલયાદ લઇ ગયા અને અગ્નિમાં બાળી નાખ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છી તેમણે તેમનાં હાડકાંઓ લીધા અને તેમને યાબેશમાં મોટા વૃક્ષ નીચે દાટી દીધા, અને સાત દિવસના ઉપ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2026-10-21T09:39:12Z</dcterms:created>
  <dcterms:modified xsi:type="dcterms:W3CDTF">2026-10-21T09:39:12Z</dcterms:modified>
  <dc:title>૧ શમૂએલ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