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ஆலயத்தின் இரண்டு பிராகாரங்களிலும் வானத்தின் சேனைகளுக்கெல்லாம் பலிபீடங்களைக் கட்ட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் தீர்க்கதரிசிகளாகிய தம்முடைய ஊழியக்காரரைக் கொண்டு உரைத்த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 தகப்பனாகிய மனாசே செய்ததுபோல,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வழியிலே நடவாமல், தன் பிதாக்களின் தேவனாகிய கர்த்தரை விட்டு வி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மோனின் ஊழியக்காரர் அவனுக்கு விரோதமாய்க் கட்டுப்பாடு பண்ணி, ராஜாவை அவன் அரமனையிலே கொன்றுபோ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மோன் செய்த மற்ற வர்த்தமானங்கள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 পিতা হিষ্কিয় য়ে সমস্ত উচ্চস্থান ভেঙে দিয়েছিলেন, মনঃশি আবার নতুন করে সেই সব বেদী নির্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বাল মূর্ত্তির পূজার জন্য বেদী বানানো ছাড়াও, ইস্রায়েলের রাজা আহাবের মতই মনঃশি আশে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 পুঁতেছিলেন| তিনি আকাশের তারাদেরও পূজা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ূর্ত্তিসমূহের প্রতি আনুগত্য দেখিয়ে তিনি প্রভুর প্রিয ও পবিত্র মন্দিরের মধ্যেও বে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িয়েছিলেন| (এই সেই জায়গা যেখানে প্রভু বলেছিলেন, “আমি জেরুশালেমে আমার নাম স্থাপন করব|”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ন্দিরের দুটো উঠোনে তিনি আকাশের নক্ষত্ররাজির জন্য বেদী বান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ঁর নিজের পুত্রকে তিনি য়জ্ঞবেদীর আগুনে আহুতি দেন| ভবিষ্যত্‌ জানার জন্য তিনি প্রেতাত্ম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শাচদের কাছে যাতাযাত করতেন|প্রভুকে অসন্তুষ্ট করার মত আরো অনেক কাজই মনঃশি করেছিলেন| ফলতঃ প্রভু খু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দ্ধ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নঃশি পাথর কুঁদে আশেরার একটা মূর্ত্তি বানিয়ে সেটাকে মন্দিরে বসিযেছিলেন| প্রভু দায়ূদ ও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শলোমনকে বলেছিলেন, “সমস্ত শহরের মধ্যে থেকে আমি জেরুশালেমকে বেছে নিয়েছি| এখানকার এই মন্দ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নাম চির দিনের জন্য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ীয়দের পূর্বপুরুষদের আমি য়ে ভূখণ্ড দিয়েছিলাম, ইস্রায়েলীয়রা যদি আমায় মান্য করে চ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দাস মোশির দেওয়া বিধি ও আদেশগুলো অনুসরণ করে, তাহলে সেই ভূখণ্ড থেকে আমি কখনও তাদের উত্খাত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লোকরা ঈশ্বরের কথা গ্রাহ্য করল না| মনঃশি লোকদের বিপথে চালনা করলেন, যাতে তারা আরো বেশী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ল সেই সব জাতিসমূহের চেয়েও, যাদের প্রভু ধ্বংস করেছিলেন এবং ইস্রায়েলীয়দের দিয়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তাঁর দাস ভাব্বাদীদের মাধ্যমে বলে পাঠিয়েছ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াত্র 12 বছর বযসে রাজা হয়ে মনঃশি মোট 55 বছর জেরুশালেমে রাজত্ব করেন| তাঁর মায়ের নাম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ফ্সীব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যিহূদার রাজা মনঃশি, ইমোরীযদের থেকেও বহুগুণে ঘৃণ্য অপরাধ করেছে এবং মূর্ত্তিপূজা করে যিহূদা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ের পথে ঠেলে দিয়েছে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য়ে সব পাপাচরণ করতে বারণ করেন মনঃশি সেসবই করেছিলেন| ইতিপূর্বে য়ে সব ভযঙ্কর পাপাচার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বিভিন্ন জাতিকে দেশচ্য়ূত করেছিলেন, মনঃশি সেই সমস্ত পাপাচরণ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স্রায়েলের প্রভু বলেছেন, ‘জেরুশালেম ও যিহূদায় আমি এমন সঙ্কট ঘনিয়ে তুলব য়ে, য়ে শুনব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উরে উঠবে, আতঙ্ক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জেরুশালেমের ওপর শমরিয়াতে য়ে সূত্র এবং আহাবকুলে য়ে ওলন ব্যবহার করেছিলাম, তা বিস্তৃ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য়ে ভাবে থালা মুছে, উপুড় করে রাখে ঠিক সে ভাবেই আমি জেরুশালেমের সব কিছু ওলট-পালট করে খল নল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েট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বে আমার কিছু ভক্ত থাকবে, যাদের আমি রেহাই দিলেও, শএুর হাত থেকে তারা বাঁচতে পারবে না| শএু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 করে সঙ্গে নিয়ে যাবে| তারা য়ে রকম মূল্যবান জিনিসের মতো যাকে সৈন্যরা যুদ্ধে পে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ারণ য়ে সব কাজ করাকে আমি অন্যায বলেছিলাম ওরা তাই করেছে| মিশর থেকে ওদের পূর্বপুরুষরা আসা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ই ভাবে এমে এমে ওরা আমায় ক্ষেপিযে তু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মনঃশি বহু নির্দোষ ব্যক্তিকেও হত্যা করেছে| মনঃশি জেরুশালেম রক্তে পরিপূর্ণ করেছে| তার এ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, পক্ষান্তরে যিহূদারই পাপের ভার বৃদ্ধি করেছে| প্রভু যা করতে বারণ করেছেন, মনঃশি তা করতে যিহূদ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কর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নঃশি য়ে সমস্ত কাজ করেছিলেন, এমন কি তাঁর সমস্ত পাপাচরণের কথাও ‘যিহূদার রাজাদের ইতিহাস’ গ্রন্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নঃশির মৃত্যুর পর তাঁকে তাঁর পূর্বপুরুষদের সঙ্গে তাঁর বাড়ীর “বাগান উষে” সমাধিস্থ করা হ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ুত্র আমোন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োন 22 বছর বযসে রাজা হয়ে মাত্র দু বছরের জন্য জেরুশালেম শাসন করেছিলেন| তাঁর মা ছিলেন য়ট্বা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ুষের কন্যা মশুল্লেম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িতা মনঃশির মতোই আমোনও প্রভুর মনঃপূত নয় এমন সমস্ত কাজকর্ম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ঁর পিতা য়ে সমস্ত মূর্ত্তিগুলোকে পূজা করতেন, আমোনও তাদের পূজা করতেন| আমোন তাঁর পিতার মতো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যাপন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িনি তাঁর প্রভু পূর্বপুরুষদের ঈশ্বরের অভিপ্রায় অনুযায়ীজীবনযাপন না করে তাঁকে পরিত্যাগ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োনের ভৃত্যরা তাঁর বিরুদ্ধে চএান্ত করে তাঁকে তাঁর নিজের বাড়িতেই হত্য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রুদ্ধ সাধারণ মানুষ আমোনের বিরুদ্ধে চএান্তকারীদের হত্যা করে তাঁর পুত্র য়োশিযকে তাঁর জায়গ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রাজ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োন আর যা কিছু করেছিলেন সে সমস্তই ‘যিহূদা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োনকেও তাঁর পূর্বপুরুষদের সঙ্গে উষের বাগানে সমাধিস্থ করা হয়| এরপর তাঁর পুত্র য়োশিয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চালনা শুরু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2026-10-21T07:04:25Z</dcterms:created>
  <dcterms:modified xsi:type="dcterms:W3CDTF">2026-10-21T07:04:25Z</dcterms:modified>
  <dc:title>২ রাজাবলি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