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56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ொத்தாசை வரும் பர்வ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ராய் என் கண்களை ஏறெடு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ம் பூமியும் படை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 தேவனிடமிருந்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ண்ணுக்கடங்கா நன்மைகள் வ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கண்கள் ஏறெடு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லைகள் பெயர்ந்தகன்றிடி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லைமாறி புவியகன்றிடி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றிடுமோ அவர் கிரு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நாளும் ஆறுதல் எனக்க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காலைத் தள்ளாடவொ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க் காக்கும் தேவன் உறங்க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ஸ்ரவேலைக் காக்கும் நல்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ாப்பகல் உறங்க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ப்பக்கத்தில் நிழல் அ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ழுவாமல் காப்பவர் அ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ூரியன் பகலில் சந்திரன் இரவ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தப்படுத்த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்தீங்கும் என்னை அணுக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ாவைக் காக்குமென்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க்கையும் வரத்தையும் பத்திரம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ப்பாரே இது முதல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2026-10-23T15:30:25Z</dcterms:created>
  <dcterms:modified xsi:type="dcterms:W3CDTF">2026-10-23T15:30:25Z</dcterms:modified>
  <dc:title>துதிப் பாடல்கள் : 949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