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 சமு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வை துதி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 உள்ளமெல்லாம் பொங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ைப்போல தேற்ற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ைப்போல சும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 வருகின்ற நேர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எங்களை நடத்த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ப்பிடும் காக்கை குஞ்சுகட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ரத்தை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ைகளைப் பார்க்கிலும் எங்கள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வும் நேசித்து நடத்த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ீது கண்ணை வ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 சொல்ல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ங்கு வருகின்ற நேர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ார மறைவில் மறை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2026-11-01T19:16:06Z</dcterms:created>
  <dcterms:modified xsi:type="dcterms:W3CDTF">2026-11-01T19:16:06Z</dcterms:modified>
  <dc:title>துதிப் பாடல்கள்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