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, சீஷர்கள் பெருகினபோது, கிரேக்கரானவர்கள், தங்கள் விதவைகள் அன்றாட விசாரணையில் திட்டமாய் விசாரிக்கப்படவில்லையென்று, எபிரெயருக்கு விரோதமாய் முறுமுறுத்த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, சீஷர்கள் பெருகினபோது, கிரேக்கரானவர்கள், தங்கள் விதவைகள் அன்றாட விசாரணையில் திட்டமாய் விசாரிக்கப்படவில்லையென்று, எபிரெயருக்கு விரோதமாய் முறுமுறுத்த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ன்னிருவரும் சீஷர்கூட்டத்தை வரவழைத்து: நாங்கள் தேவ வசனத்தைப் போதியாமல், பந்திவிசாரணை செய்வது தகுதியல்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ன்னிருவரும் சீஷர்கூட்டத்தை வரவழைத்து: நாங்கள் தேவ வசனத்தைப் போதியாமல், பந்திவிசாரணை செய்வது தகுதிய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 சகோதரரே, பரிசுத்த ஆவியும் ஞானமும் நிறைந்து, நற்சாட்சி பெற்றிருக்கிற ஏழுபேரை உங்களில் தெரிந்துகொள்ளுங்கள்; அவர்களை இந்த வேலைக்காக ஏற்படுத்து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 சகோதரரே, பரிசுத்த ஆவியும் ஞானமும் நிறைந்து, நற்சாட்சி பெற்றிருக்கிற ஏழுபேரை உங்களில் தெரிந்துகொள்ளுங்கள்; அவர்களை இந்த வேலைக்காக ஏற்படுத்துவ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ோ ஜெபம்பண்ணுவதிலும் தேவவசனத்தைப் போதிக்கிற ஊழியத்திலும் இடைவிடாமல் தரித்திருப்ப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யோசனை சபையாரெல்லாருக்கும் பிரியமாயிருந்தது. அப்பொழுது விசுவாசமும் பரிசுத்த ஆவியும் நிறைந்தவனாகிய ஸ்தேவானையும், பிலிப்பையும், பிரொகோரையும், நிக்கானோரையும், தீமோனையும், பர்மெனாவையும், யூதமார்க்கத்தமைந்தவனாகிய அந்தியோகியா பட்டணத்தானாகிய நிக்கொலாவையும் தெரிந்து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யோசனை சபையாரெல்லாருக்கும் பிரியமாயிருந்தது. அப்பொழுது விசுவாசமும் பரிசுத்த ஆவியும் நிறைந்தவனாகிய ஸ்தேவானையும், பிலிப்பையும், பிரொகோரையும், நிக்கானோரையும், தீமோனையும், பர்மெனாவையும், யூதமார்க்கத்தமைந்தவனாகிய அந்தியோகியா பட்டணத்தானாகிய நிக்கொலாவையும் தெரிந்துகொ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யோசனை சபையாரெல்லாருக்கும் பிரியமாயிருந்தது. அப்பொழுது விசுவாசமும் பரிசுத்த ஆவியும் நிறைந்தவனாகிய ஸ்தேவானையும், பிலிப்பையும், பிரொகோரையும், நிக்கானோரையும், தீமோனையும், பர்மெனாவையும், யூதமார்க்கத்தமைந்தவனாகிய அந்தியோகியா பட்டணத்தானாகிய நிக்கொலாவையும் தெரிந்து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 அப்போஸ்தலருக்கு முன்பாக நிறுத்தினார்கள். இவர்கள் ஜெபம்பண்ணி, அவர்கள்மேல் கைகளை வை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ம் விருத்தியடைந்தது; சீஷருடைய தொகை எருசலேமில் மிகவும் பெருகிற்று; ஆசாரியர்களில் அநேகர் விசுவாசத்துக்குக் கீழ்ப்படி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ம் விருத்தியடைந்தது; சீஷருடைய தொகை எருசலேமில் மிகவும் பெருகிற்று; ஆசாரியர்களில் அநேகர் விசுவாசத்துக்குக் கீழ்ப்படி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ஸ்தேவான் விசுவாசத்தினாலும் வல்லமையினாலும் நிறைந்தவனாய் ஜனங்களுக்குள்ளே பெரிய அற்புதங்களையும் அடையாளங்களையும்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லிபர்த்தீனர் என்னப்பட்டவர்களின் ஆலயத்தைச் சேர்ந்தவர்களிலும், சிரேனே பட்டணத்தாரிலும், அலெக்சந்திரியா பட்டணத்தாரிலும், சிலிசியா நாட்டாரிலும், ஆசியா தேசத்தாரிலும் சிலர் எழும்பி, ஸ்தேவானுடனே தர்க்க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லிபர்த்தீனர் என்னப்பட்டவர்களின் ஆலயத்தைச் சேர்ந்தவர்களிலும், சிரேனே பட்டணத்தாரிலும், அலெக்சந்திரியா பட்டணத்தாரிலும், சிலிசியா நாட்டாரிலும், ஆசியா தேசத்தாரிலும் சிலர் எழும்பி, ஸ்தேவானுடனே தர்க்கம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ேசின ஞானத்தையும் ஆவியையும் எதிர்த்துநிற்க அவர்களால் கூடாமற்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: மோசேக்கும் தேவனுக்கும் விரோதமாக இவன் தூஷண வார்த்தைகளைப் பேசக்கேட்டோம் என்று சொல்லும்படியாக மனுஷரை எற்படுத்தி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: மோசேக்கும் தேவனுக்கும் விரோதமாக இவன் தூஷண வார்த்தைகளைப் பேசக்கேட்டோம் என்று சொல்லும்படியாக மனுஷரை எற்படுத்தி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ையும் மூப்பரையும் வேதபாரகரையும் எழுப்பிவிட்டு; அவன்மேல் பாய்ந்து, அவனைப் பிடித்து, ஆலோசனை சங்கத்தாருக்கு முன்பாக இழுத்துக்கொண்டுபோய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ய்ச்சாட்சிகளையும் நிறுத்தினார்கள். இவர்கள்: இந்த மனுஷன் இந்தப் பரிசுத்த ஸ்தலத்துக்கும் வேதப்பிரமாணத்துக்கும் விரோதமாகத் தூஷண வார்த்தைகளை ஓயாமற் பேசுகிறான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ய்ச்சாட்சிகளையும் நிறுத்தினார்கள். இவர்கள்: இந்த மனுஷன் இந்தப் பரிசுத்த ஸ்தலத்துக்கும் வேதப்பிரமாணத்துக்கும் விரோதமாகத் தூஷண வார்த்தைகளை ஓயாமற் பேசுகிறான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்றால் நசரேயனாகிய அந்த இயேசு இந்த ஸ்தலத்தை அழித்துப்போட்டு, மோசே நமக்குக் கொடுத்த முறைமைகளை மாற்றுவானென்று இவன் சொல்லக் கேட்டோ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்றால் நசரேயனாகிய அந்த இயேசு இந்த ஸ்தலத்தை அழித்துப்போட்டு, மோசே நமக்குக் கொடுத்த முறைமைகளை மாற்றுவானென்று இவன் சொல்லக் கேட்டோ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ோசனை சங்கத்தில் உட்கார்ந்திருந்த அனைவரும் அவன்மேல் கண்ணோக்கமாயிருந்து, அவன் முகம் தேவதூதன் முகம்போலிருக்கக் க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లలో శిష్యుల సంఖ్య విస్తరించుచున్నప్పుడు అనుదిన పరిచర్యలో తమలోని విధవరాండ్రను చిన్నచూ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రని హెబ్రీయులమీద గ్రీకుభాష మాట్లాడు యూదులు సణుగ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పండ్రెండుగురు అపొస్తలులు తమయొద్దకు శిష్యుల సమూహమును పిలిచిమేము దేవుని వాక్యము బోధిం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ి, ఆహారము పంచిపెట్టుట యుక్తము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సహోదరులారా, ఆత్మతోను జ్ఞానముతోను నిండుకొని మంచిపేరు పొందిన యేడుగురు మనుష్యులను మ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్పరచుకొనుడి. మేము వారిని ఈ పనికి నియమింత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తే మేము ప్రార్థనయందును వాక్యపరిచర్యయందును ఎడతెగక యుందు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ఈ మాట జనసమూహమంతటికి ఇష్టమైనందున వారు, విశ్వాసముతోను పరిశుద్ధాత్మతోను నిండుకొనినవాడైన స్తెఫ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ప్పు, ప్రొకొరు, నీకా నోరు, తీమోను, పర్మెనాసు, యూదుల మతప్రవిష్టుడును అంతియొకయవాడును అగు నీకొలా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 వారిని ఏర్ప ర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ని అపొస్తలులయెదుట నిలువబెట్టిరి; వీరు ప్రార్థనచేసి వారిమీద చేతులు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ని వాక్యము ప్రబలమై శిష్యుల సంఖ్య యెరూష లేములో బహుగా విస్తరించెను; మరియు యాజకులలో అనే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ునకు లో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్తెఫను కృపతోను బలముతోను నిండినవాడై ప్రజల మధ్య మహత్కార్యములను గొప్ప సూచక క్రియలను 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లిబెర్తీనులదనబడిన సమాజము లోను, కురేనీయుల సమాజములోను, అలెక్సంద్రియుల సమాజములో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లికియనుండియు ఆసియనుండియు వచ్చినవారిలోను, కొందరు వచ్చి స్తెఫ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ాటలాడుటయందు అతడు అగపరచిన జ్ఞానమును అతనిని ప్రేరేపించిన ఆత్మను వారెదిరింపలే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వారువీడు మోషేమీదను దేవునిమీదను దూషణవాక్యములు పలుకగా మేము వింటిమని చెప్పుటకు మనుష్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దుర్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జలను పెద్దలను శాస్త్రులను రేపి అతనిమీదిక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నిని పట్టుకొని మహాసభ యొద్దకు తీసికొనిపోయి అబద్ధపు సాక్షులను నిలువబెట్టిరి. వారు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డెప్పుడును ఈ పరిశుద్ధ స్థలమునకును మన ధర్మ శాస్త్రమునకును విరోధముగా 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ఈ నజరేయుడైన యేసు ఈ చోటును పాడుచేసి, మోషే మనకిచ్చిన ఆచారములను మార్చునని వీడు చెప్పగా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ంటి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భలో కూర్చున్న వారందరు అతనివైపు తేరిచూడగా అతని ముఖము దేవదూత ముఖమువలె వారికి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2026-10-20T02:46:27Z</dcterms:created>
  <dcterms:modified xsi:type="dcterms:W3CDTF">2026-10-20T02:46:27Z</dcterms:modified>
  <dc:title>అపొస్తలుల కార్యములు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