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ரும்பப்படாத ஜாதியே, கட்டளை பிறக்குமுன்னும் பதரைப்போல நான் பறந்துபோகுமுன்னும் கர்த்தருடைய உக்கிரகோபம் உங்கள்மேல் இறங்குமுன்னும், கர்த்தருடைய கோபத்தின் நாள் உங்கள்மேல் வருமுன்ன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ை உய்த்து ஆராய்ந்து சோதிய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உங்களை உய்த்து ஆராய்ந்து சோதி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ிலுள்ள எல்லாச் சிறுமையானவர்களே, கர்த்தருடைய நியாயத்தை நடப்பிக்கிறவர்களே, அவரைத் தேடுங்கள்; நீதியைத் தேடுங்கள், மனத்தாழ்மையைத் தேடுங்கள்; அப்பொழுது ஒருவேளை கர்த்தருடைய கோபத்தின்நாளிலே மறைக்கப்படுவ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சத்திலுள்ள எல்லாச் சிறுமையானவர்களே, கர்த்தருடைய நியாயத்தை நடப்பிக்கிறவர்களே, அவரைத் தேடுங்கள்; நீதியைத் தேடுங்கள், மனத்தாழ்மையைத் தேடுங்கள்; அப்பொழுது ஒருவேளை கர்த்தருடைய கோபத்தின்நாளிலே மறைக்கப்படுவீ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த்சா குடியற்று, அஸ்கலோன் பாழாகும்; அஸ்தோத்தைப் பட்டப்பகலிலே பறக்கடிப்பார்கள்; எக்ரோன் வேரோடே பிடுங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த்சா குடியற்று, அஸ்கலோன் பாழாகும்; அஸ்தோத்தைப் பட்டப்பகலிலே பறக்கடிப்பார்கள்; எக்ரோன் வேரோடே பிடுங்கப்பட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க்கரை குடிகளாகிய கிரேத்தியருக்கு பெலிஸ்தரின் தேசமாகிய கானானே, கர்த்தருடைய வார்த்தை உனக்கு விரோதமாயிருக்கிறது; இனி உன்னில் குடியில்லாதபடிக்கு உன்னை அழிப்ப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ுத்திரக்கரை குடிகளாகிய கிரேத்தியருக்கு பெலிஸ்தரின் தேசமாகிய கானானே, கர்த்தருடைய வார்த்தை உனக்கு விரோதமாயிருக்கிறது; இனி உன்னில் குடியில்லாதபடிக்கு உன்னை அழிப்ப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முத்திரக்கரை தேசம் மேய்ப்பர் தங்கும் குடில்களும் ஆட்டுத்தோழங்களுமா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தேசம் யூதா வம்சத்தாரில் மீதியானவர்களின் வம்சமாகும்; அவர்கள் அவ்விடங்களில் மந்தை மேய்ப்பார்கள்; அஸ்கலோனின் வீடுகளிலே சாயங்காலத்திலே படுத்துக்கொள்வார்கள்; அவர்களுடைய தேவனாகிய கர்த்தர் அவர்களை விசாரித்து, அவர்கள் சிறையிருப்பைத் திருப்ப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 தேசம் யூதா வம்சத்தாரில் மீதியானவர்களின் வம்சமாகும்; அவர்கள் அவ்விடங்களில் மந்தை மேய்ப்பார்கள்; அஸ்கலோனின் வீடுகளிலே சாயங்காலத்திலே படுத்துக்கொள்வார்கள்; அவர்களுடைய தேவனாகிய கர்த்தர் அவர்களை விசாரித்து, அவர்கள் சிறையிருப்பைத் திருப்ப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செய்த நிந்தனையையும், அம்மோன் புத்திரர் என் ஜனத்தை நிந்தித்து, அவர்கள் எல்லையைக் கடந்துபெருமை பாராட்டிச் சொன்ன தூஷணங்களையும் கே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ோவாப் செய்த நிந்தனையையும், அம்மோன் புத்திரர் என் ஜனத்தை நிந்தித்து, அவர்கள் எல்லையைக் கடந்துபெருமை பாராட்டிச் சொன்ன தூஷணங்களையும் கேட்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மோவாப் சோதோமைப்போலும், அம்மோன் புத்திரரின் தேசம் கொமோராவைப் போலுமாக, காஞ்சொறி படரும் இடமும், உப்புப் பள்ளமும், நித்திய பாழுமாயிருக்கும்; என் ஜனத்தில் மீந்தவர்கள் அவர்களைக் கொள்ளையிட்டு, என் ஜாதியில் மீந்தவர்கள் அவர்களைச் சுதந்தரித்துக்கொள்வார்கள் என்பதை என் ஜீவனைக்கொண்டு சொல்லுகிறேன் என்று இஸ்ரவேலின் தேவனாகிய சேனைகளின் கர்த்தர் உரைக்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ேனைகளுடைய கர்த்தரின் ஜனத்துக்கு விரோதமாய்ப் பெருமைபாராட்டி அவர்களை நிந்தித்தபடியினால், இது அவர்கள் அகங்காரத்துக்குப் பதிலாக அவர்களுக்குக் கிடை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ேனைகளுடைய கர்த்தரின் ஜனத்துக்கு விரோதமாய்ப் பெருமைபாராட்டி அவர்களை நிந்தித்தபடியினால், இது அவர்கள் அகங்காரத்துக்குப் பதிலாக அவர்களுக்குக் கிடை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அவர்கள்மேல் கெடியாயிருப்பார்; பூமியிலுள்ள தேவர்களையெல்லாம் மெலிந்துபோகப்பண்ணுவார்; அப்பொழுது தீவுகளிலுள்ள புறஜாதிகளும் அவரவர் தங்கள் தங்கள் ஸ்தானத்திலிருந்து அவரைப் பணிந்துகொள்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அவர்கள்மேல் கெடியாயிருப்பார்; பூமியிலுள்ள தேவர்களையெல்லாம் மெலிந்துபோகப்பண்ணுவார்; அப்பொழுது தீவுகளிலுள்ள புறஜாதிகளும் அவரவர் தங்கள் தங்கள் ஸ்தானத்திலிருந்து அவரைப் பணிந்துகொள்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த்தியோப்பியராகிய நீங்களும் என் பட்டயத்தினால் கொலைசெய்யப்படுவ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 கையை வடதேசத்துக்கு விரோதமாய் நீட்டி, அசீரியாவை அழித்து, நினிவேயைப் பாழும் வனாந்தரத்துக்கொத்த வறட்சியுமான ஸ்தலமாக்க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 தமது கையை வடதேசத்துக்கு விரோதமாய் நீட்டி, அசீரியாவை அழித்து, நினிவேயைப் பாழும் வனாந்தரத்துக்கொத்த வறட்சியுமான ஸ்தலமாக்குவ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ில் மந்தைகளும் ஜாதியான சகல மிருகங்களும் படுத்துக்கொள்ளும்; அதினுடைய சிகரங்களின்மேல் நாரையும் கோட்டானும் இராத்தங்கும்; பலகணிகளில் கூவுகிற சத்தம் பிறக்கும்; வாசற்படிகளில் பாழ்க்கடிப்பு இருக்கும்; கேதுருமரங்களின் மச்சைத் திறப்பாக்கிப்போடுவ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ில் மந்தைகளும் ஜாதியான சகல மிருகங்களும் படுத்துக்கொள்ளும்; அதினுடைய சிகரங்களின்மேல் நாரையும் கோட்டானும் இராத்தங்கும்; பலகணிகளில் கூவுகிற சத்தம் பிறக்கும்; வாசற்படிகளில் பாழ்க்கடிப்பு இருக்கும்; கேதுருமரங்களின் மச்சைத் திறப்பாக்கிப்போடுவ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நடுவில் மந்தைகளும் ஜாதியான சகல மிருகங்களும் படுத்துக்கொள்ளும்; அதினுடைய சிகரங்களின்மேல் நாரையும் கோட்டானும் இராத்தங்கும்; பலகணிகளில் கூவுகிற சத்தம் பிறக்கும்; வாசற்படிகளில் பாழ்க்கடிப்பு இருக்கும்; கேதுருமரங்களின் மச்சைத் திறப்பாக்கிப்போடுவ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தான், என்னைத் தவிர வேறொருவரும் இல்லை என்று தன் இருதயத்தில் சொல்லி, நிர்விசாரமாய் வாழ்ந்து களிகூர்ந்திருந்த நகரம் இதுவே; இது பாழும் மிருகஜீவன்களின் தாபரமுமாய்ப்போய்விட்டதே! அதின் வழியாய்ப்போகிறவன் எவனும் ஈசல் போட்டுத் தன் கையைக் கொட்ட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தான், என்னைத் தவிர வேறொருவரும் இல்லை என்று தன் இருதயத்தில் சொல்லி, நிர்விசாரமாய் வாழ்ந்து களிகூர்ந்திருந்த நகரம் இதுவே; இது பாழும் மிருகஜீவன்களின் தாபரமுமாய்ப்போய்விட்டதே! அதின் வழியாய்ப்போகிறவன் எவனும் ஈசல் போட்டுத் தன் கையைக் கொட்டு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ಪೇಕ್ಷಿಸಲ್ಪಡದ ಓ ಜನಾಂಗವೇ ನೀವು ಒಟ್ಟಾಗಿ ಕೂಡಿಕೊಳ್ಳಿರಿ, ಹೌದು, ಒಟ್ಟಾಗಿ ಕೂಡ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ಿರ್ಣಯವು ಬರುವದಕ್ಕಿಂತ ಮುಂಚೆ ಯೂ ದಿನವು ಹೊಟ್ಟಿನಂತೆ ಹಾದುಹೋಗುವದಕ್ಕಿಂತ ಮುಂಚೆಯೂ ಕರ್ತನ ಕೋಪದ ದಿನವು ಉರಿ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 ಮೇಲೆ ಬರುವದಕ್ಕಿಂತ ಮುಂಚೆಯೂ ಕೂಡಿ 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 ನ್ಯಾಯತೀರ್ಪುಗಳನ್ನು ಮಾಡುವ ಲೋಕದ ದೀನರೆಲ್ಲರೇ, ಕರ್ತನನ್ನು ಹುಡುಕಿರಿ, ನೀತಿ ಯನ್ನು ಹುಡುಕಿರಿ, ವಿನ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ಡುಕಿರಿ; ಒಂದು ವೇಳೆ ಕರ್ತನ ಕೋಪದ ದಿನದಲ್ಲಿ ಮರೆಯಾ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ಗಾಜವು ಕೈಬಿಡಲ್ಪಡುವದು, ಅಷ್ಕೆಲೋನ್‌ ಹಾಳಾ ಗುವದು, ಅಷ್ಡೋದನ್ನು ಮಧ್ಯಾಹ್ನದಲ್ಲಿ ಹೊರಡಿಸು ವರು, ಎಕ್ರೋ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ಳಲ್ಪಡ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ಮುದ್ರತೀರದ ನಿವಾಸಿಗಳಾದ ಕೆರೇತ್ಯರ ಜನಾಂಗಕ್ಕೆ ಅಯ್ಯೋ! ಕರ್ತನ ವಾಕ್ಯವು ನಿಮಗೆ ವಿರೋಧವಾಗಿದೆ; ಓ ಕಾನಾ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ಿಲಿಷ್ಟಿಯರ ದೇಶವೇ, ನಿವಾಸಿಯೇ ಇಲ್ಲದ ಹಾಗೆ ನಿನ್ನನ್ನು ನಾಶ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ಸಮುದ್ರದ ತೀರವು ಕುರುಬರು ಮೇಯಿಸುವ ಸ್ಥಳಗಳಾಗಿಯೂ ಕುಂಟೆ ಗಳಾಗಿಯೂ ಕುರೀಹಟ್ಟಿಗಳಾಗಿಯ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ತೀರವು ಯೆಹೂದದ ಮನೆತನದವರ ಉಳಿದವರಿಗೆ ಆಗುವದು; ಅದರ ಮೇಲೆ ಮೇಯಿಸುವರು; ಅಷ್ಕೆ ಲೋನಿನ ಮನೆತನಗಳಲ್ಲಿ ಸಾಯಂಕಾಲ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ಲಗಿಕೊಳ್ಳುವರು; ಅವರ ದೇವರಾದ ಕರ್ತನು ಅವರನ್ನು ದರ್ಶಿಸಿ ಅವರ ಸೆರೆಯನ್ನು ತಿರುಗ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ನ್ನ ಜನರನ್ನು ನಿಂದಿಸಿ, ಅವರ ಮೇರೆಗೆ ಮೋವಾ ಬ್ಯರೂ ಅಮ್ಮೋನ್ಯರೂ ವಿರೋಧವಾಗಿ ತಮ್ಮನ್ನು ಹೆಚ್ಚಿಸಿ ಕೊಂಡದ್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ಕೇಳ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ದರಿಂದ ಇಸ್ರಾಯೇಲಿನ ದೇವರಾದ ಸೈನ್ಯಗಳ ಕರ್ತನು ಹೇಳು ವದೇನಂದರೆ--ನನ್ನ ಜೀವದಾಣೆ, ನಿಶ್ಚಯವಾಗಿ ಮೋವಾಬು ಸೊದೋಮ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ಾಗುವದು; ಅಮ್ಮೋ ನನ ಮಕ್ಕಳು ಗೊಮೋರದ ಹಾಗಾಗುವರು; ತುರುಚಿ ಗಿಡಗಳನ್ನು ಹುಟ್ಟಿಸುವಂಥ ಉಪ್ಪಿನ ಕುಣಿಗಳುಳ್ಳ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ತ್ಯವಾಗಿ ಹಾಳಾಗುವಂಥ ಸ್ಥಳವಾಗುವರು; ನನ್ನ ಜನರಲ್ಲಿ ಉಳಿದವರು ಅವರನ್ನು ಸುಲುಕೊಳ್ಳುವರು; ನನ್ನ ಜನರಲ್ಲಿ ಮಿಕ್ಕಾದ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ಸ್ವಾಧೀನ ಮಾಡಿ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 ಗರ್ವಕ್ಕೋಸ್ಕರ ಇದೇ ಅವರಿಗೆ ಸಿಕ್ಕುವದು; ಅವರು ಸೈನ್ಯಗಳ ಕರ್ತನ ಜನರಿಗೆ ವಿರೋಧವಾಗಿ ನಿಂದಿಸಿ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ಚ್ಚಿಸಿಕೊಂಡ ದ್ದರಿಂದ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ು ಅವರಿಗೆ ಭಯಂಕರನಾಗಿ ರುವನು. ಆತನು ಭೂಮಿಯ ಎಲ್ಲಾ ದೇವರುಗಳನ್ನು ಕ್ಷೀಣಮಾಡುವನು; ಅನ್ಯಜನಾಂಗಗಳ ದ್ವೀಪಗಳ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ೆಲ್ಲರು ತಮ್ಮ ತಮ್ಮ ಸ್ಥಳಗಳಿಂದ ಆತನನ್ನು ಆರಾ ಧ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ೂಷ್ಯರೇ, ನೀವೂ ಸಹ ನನ್ನ ಕತ್ತಿ ಯಿಂದ ಕೊಲ್ಲಲ್ಪಡುವ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ತನ್ನ ಕೈಯನ್ನು ಉತ್ತರದ ಮೇಲೆ ಚಾಚಿ ಅಶ್ಶೂರನ್ನು ನಾಶಮಾಡಿ ನಿನೆವೆಯನ್ನು ಹಾಳಾಗಿಯೂ ಅರಣ್ಯದಂತೆ ಒಣ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ದಾಗಿಯೂ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ರ ಮಧ್ಯದಲ್ಲಿ ಮಂದೆಗಳೂ ಜನಾಂಗಗಳ ಮೃಗಗಳೆಲ್ಲವೂ ಮಲಗುವವು; ಬಕಪಕ್ಷಿಯೂ ಮುಳ್ಳು ಹಂದಿಯೂ ಅದರ ಮೇಲಿನ ಅವ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ಸುಗಳಲ್ಲಿ ಇಳುಕೊಳ್ಳುವವು; ಕಿಟಕಿಗಳಲ್ಲಿ ಹಾಡುವ ಶಬ್ದವಿರುವದು; ಹೊಸ್ತಿಲಗಳಲ್ಲಿ ಹಾಳು ಇರುವದು; ದೇವದಾ ರ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ವನ್ನು ಬೈಲು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ಿಶ್ಚಿಂತೆಯಾಗಿ ವಾಸಿಸಿದಂಥ ತಾನೇ ಹೊರತು ಮತ್ತೊಂದಿಲ್ಲವೆಂದು ತನ್ನೊಳಗೆ ಅಂದುಕೊಂಡಂಥ ಉಲ್ಲಾಸದ ಪಟ್ಟಣವು ಇದೇ.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ಷ್ಟೋ ಹಾಳಾಯಿತು; ಮೃಗಗಳು ಮಲಗಿಕೊಳ್ಳುವ ಸ್ಥಳವಾಯಿತು. ಅದನ್ನು ಹಾದು ಹೋಗುವವರೆಲ್ಲರು ಸಿಳ್ಳಿಟ್ಟು ಕೈ ಅಲ್ಲಾಡ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ೆಫನ್ಯನ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2026-10-21T02:59:01Z</dcterms:created>
  <dcterms:modified xsi:type="dcterms:W3CDTF">2026-10-21T02:59:01Z</dcterms:modified>
  <dc:title>ಚೆಫನ್ಯನು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