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பதி வருகிறபோது வாசல்மண்டபத்தின் வழியாய்ப் பிரவேசித்து, அது வழியாய்த் திரும்பப் புறப்பட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க் காலைதோறும் அன்றாட தகனபலியாக ஆட்டுக்குட்டியையும் போஜனபலியையும் எண்ணெயையும் செலுத்துவா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 બાદ તે માણસ મને અંદરના ચોકમાં ઉત્તર તરફ યાજકો માટે જુદી રાખેલી ઓરડીઓ આગળ લઇ ગયો. તેણ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રડીઓની પશ્ચિમ બાજુએ એક જગ્યા બતાવી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આ જગ્યાએ યાજકો દોષાર્થાર્પણ અને પાપાર્થાર્પણ માંસ રાંધશે અને ખાદ્યાર્પણની રોટલી શેકશે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બહારના પ્રાંગણમાં બહાર લઇ આવશે તોપણ તે લોકોમાં પવિત્રતા ફેલાવ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 બાદ તે માણસ મને બહારના ચોકમાં લઇ જઇને તેને ચારે ખૂણે લઇ ગયો. એ દરેક ખૂણામાં એકએક ચો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એ દરેક ચોક માપમાં સરખા હતાં; 40 હાથ લાંબા અને 30 હાથ પહોળ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 દરેકની આસપાસ ભીંત હતી અને ભીંતને અડીને રાંધવાના ચૂલાઓ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માણસે મને કહ્યું, “આ તો રસોડા છે, જ્યાં મંદિરના સેવકોએ લોકોના બલિદાનો રાંધવાના હત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યહોવા મારા માલિકના વચન છે: “અંદરના ચોકનો પૂર્વનો દરવાજો કામ કરવાના છ દિવસોએ બંધ રહેશે,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રામવારને દિવસે અને ચંદ્રદર્શને દિવસે તેે ઉઘાડો ર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રાજકુમારે બહારના પ્રાંગણમાંથી ઓસરીમાં થઇ અંદરના દરવાજાના થાંભલા આગળ ઊભા રહેવું. અને યાજક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હનાર્પણો હોમી દેવા અને શાંત્યર્પણો ચઢાવવા ત્યાં દરવાજા આગળના પ્રવેશદ્રારે તેણે જરૂર નીચા નમ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ણામ કરી, તેણે પાછા બહાર ચાલ્યા જવું. દરવાજો સાંજ સુધી બંધ ન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રેક સાબ્બાથ અને ચંદ્રદર્શન દિવસે બધા લોકોએ પણ દરવાજા આગળ નીચા નમીને યહોવાની ઉપાસના કર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ાબ્બાથને દિવસે રાજકુમારે દહનાર્પણ તરીકે યહોવા સમક્ષ ખોડખાંપણ વગરના છ ઘેટા તથા ખોડખાંપણ વગરનો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ઢો લાવ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રેક ઘેટાં સાથે સત્તર કિલો ખાદ્યાર્પણ તથા દરેક મેંઢા સાથે જે કઇં ચઢાવવું હોય તે લાવવું, ઉપરા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ા દરેક ખાદ્યાર્પણ દીઠ ત્રણ લિટર તેલ લાવ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ચંદ્રદર્શન દિવસે તેણે ખોડખાંપણ વગરનો એક વાછરડો, ખોડખાંપણ વગરના છ ઘેટા અને એક મેંઢો ધરાવ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્રત્યેક વાછરડા અને મેંઢા દીઠ સત્તર કિલો ખાદ્યાર્પણ તથા દરેક ઘેંટા દીઠ યથાયોગ્ય અર્પણ ચઢાવ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ાંત આવા દરેક ખાદ્યાર્પણ દીઠ ત્રણ લિટર તેલ પણ ચઢાવ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સરદાર અંદર આવે ત્યારે તેણે દરવાજાની ઓસરીમાં થઇને દાખલ થવું અને એ જ રસ્તે બહાર નીકળ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પરંતુ ઉત્સવને દિવસે જ્યારે લોકો યહોવાની ઉપાસના કરવા આવે ત્યારે જેઓ ઉત્તરને દરવાજેથી દાખલ થાય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જન પછી દક્ષિણને દરવાજેથી બહાર જાય, અને જેઓ દક્ષિણને દરવાજેથી દાખલ થાય તેઓ ઉત્તરના દરવાજેથી, તેઓ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સ્તે આવ્યા હોય તે રસ્તે પાછા ન જાય, તેઓએ સામેના દરવાજેથી જ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રાજકુમારે પણ તેમની સાથે તેમની જેમ જ અંદર આવવું અને તેમની જેમ જ બહાર જ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 ઉજાણીઓમાં તથા મુકરર પર્વોમાં દરેક બળદ કે મેંઢા દીઠ ખાદ્યાર્પણ તરીકે સત્તર કિલો અનાજ અને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 દીઠ યથાશકિત અર્પણ ચઢાવવું, એ ઉપરાંત આવા દરેક ખાદ્યાર્પણ સાથે ત્રણ લીટર તેલ અર્પણ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રાજકુમાર ઐચ્છિકાર્પણ તરીકે કે દહનાર્પણ કે શાંત્યર્પણ ચઢાવવા ઇચ્છતો હોય ત્યારે તેને માટે અંદ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સરીનો પૂર્વનો દરવાજો ખોલવો, તેણે એ બલિદાન અર્પણ કરવું અને તેના બહાર ગયા પછી દરવાજો પાછો બંધ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દરરોજ યહોવાને દહનાર્પણ તરીકે ખોડખાંપણ વગરનો એક વર્ષની ઉંમરનો ઘેટો ચઢાવવો, પ્રતિદિન સવાર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પણ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ની સાથે દરરોજ સવારે ત્રણ કિલો જેટલો લોટ અને તેને મોહવા માટે એક લિટર જેટલું તેલ ચઢાવવું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દ્યાર્પણ યહોવાને ચઢાવવું એ કાયમનો નિય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રરોજ સવારે યહોવાને ખાદ્યાર્પણ તરીકે એક ઘેંટુ અને ખાદ્યાર્પણ તથા તેલ ચઢાવવ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યહોવા મારા માલિકના વચન છે, “જો કોઇ રાજકુમાર પોતાના પુત્રને કઇં ઉપહાર આપે, તો તેના પુત્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ી ગણાય કારણ કે તે મિલકત કુટુંબની વારસાગત મિલકતનો ભાગ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જો રાજકુમાર એવો ઉપહાર પોતાના કોઇ સેવકને આપે તો તેની માલિકી તે સેવક પાસે ઋણમુકિતના વર્ષ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. અને ત્યાર બાદ તે પાછી રાજા પાસે જાય. એ તેના પુત્રોની મિલકત ગણાય અને તેની માલિકી તેઓની ગણ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રાજકુમારે લોકોની કોઇ મિલકત લઇ લેવી નહિ, તેણે પોતાને મળેલી જમીનમાંથી પોતાના પુત્રોને જમીન આપ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મારા લોકોમાંથી કોઇને પોતાની મિલકત ખોવાનો વખત આવ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2026-10-21T10:24:02Z</dcterms:created>
  <dcterms:modified xsi:type="dcterms:W3CDTF">2026-10-21T10:24:02Z</dcterms:modified>
  <dc:title>એઝેકિયેલ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