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at day there shall be a fountain opened to the house of David and to the inhabitants of Jerusalem for sin and for unclean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n that day there shall be a fountain opened to the house of David and to the inhabitants of Jerusalem for sin and for uncleannes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shall come to pass in that day, says the LORD of hosts, that I will cut off the names of the idols out of the land, and they shall no more be remembered: and also I will cause the prophets and the unclean spirit to pass out of the l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shall come to pass in that day, says the LORD of hosts, that I will cut off the names of the idols out of the land, and they shall no more be remembered: and also I will cause the prophets and the unclean spirit to pass out of the lan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shall come to pass in that day, says the LORD of hosts, that I will cut off the names of the idols out of the land, and they shall no more be remembered: and also I will cause the prophets and the unclean spirit to pass out of the l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t shall come to pass, that when any shall yet prophesy, then his father and his mother that brings forth him shall say unto him, You shall not live; for you speak lies in the name of the LORD: and his father and his mother that brings forth him shall thrust him through when he prophesi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t shall come to pass, that when any shall yet prophesy, then his father and his mother that brings forth him shall say unto him, You shall not live; for you speak lies in the name of the LORD: and his father and his mother that brings forth him shall thrust him through when he prophes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t shall come to pass, that when any shall yet prophesy, then his father and his mother that brings forth him shall say unto him, You shall not live; for you speak lies in the name of the LORD: and his father and his mother that brings forth him shall thrust him through when he prophesi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shall come to pass in that day, that the prophets shall be ashamed every one of his vision, when he has prophesied; neither shall they wear a rough garment to deceive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shall come to pass in that day, that the prophets shall be ashamed every one of his vision, when he has prophesied; neither shall they wear a rough garment to deceive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he shall say, I am no prophet, I am an farmer; for man taught me to keep cattle from my you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he shall say, I am no prophet, I am an farmer; for man taught me to keep cattle from my you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one shall say unto him, What are these wounds in yours hands? Then he shall answer, Those with which I was wounded in the house of my friend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one shall say unto him, What are these wounds in yours hands? Then he shall answer, Those with which I was wounded in the house of my friend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wake, O sword, against my shepherd, and against the man that is my fellow, says the LORD of hosts: strike the shepherd, and the sheep shall be scattered: and I will turn mine hand upon the little on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wake, O sword, against my shepherd, and against the man that is my fellow, says the LORD of hosts: strike the shepherd, and the sheep shall be scattered: and I will turn mine hand upon the little on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wake, O sword, against my shepherd, and against the man that is my fellow, says the LORD of hosts: strike the shepherd, and the sheep shall be scattered: and I will turn mine hand upon the little on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shall come to pass, that in all the land, says the LORD, two parts therein shall be cut off and die; but the third shall be left therei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shall come to pass, that in all the land, says the LORD, two parts therein shall be cut off and die; but the third shall be left therei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ill bring the third part through the fire, and will refine them as silver is refined, and will try them as gold is tried: they shall call on my name, and I will hear them: I will say, It is my people: and they shall say, The LORD is my Go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ill bring the third part through the fire, and will refine them as silver is refined, and will try them as gold is tried: they shall call on my name, and I will hear them: I will say, It is my people: and they shall say, The LORD is my Go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ill bring the third part through the fire, and will refine them as silver is refined, and will try them as gold is tried: they shall call on my name, and I will hear them: I will say, It is my people: and they shall say, The LORD is my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 will bring the third part through the fire, and will refine them as silver is refined, and will try them as gold is tried: they shall call on my name, and I will hear them: I will say, It is my people: and they shall say, The LORD is my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96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றக்கப்பட்ட ஒரு ஊற்று உண்ட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க்கப்படுவதில்லை; தரிசனம் சொல்லுகிறவர்களையும் அசுத்த ஆவியையும் தேசத்திலிருந்து போய்விட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ுவேன் 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ைக்கொண்டு பொய்பேசுகிறபடியால் நீ உயிரோடிருக்கப்படாது என்று சொல்லி, அவனைப் பெற்ற அவன் தகப்ப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தாயும் அவன் தரிசனம் சொல்லும்போது அவனைக் குத்திப்போ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யிர்ப்போர்வையைப் போத்துக்கொள்ள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ரிசனம் சொல்லுகிறவன் அல்ல, நான் நிலத்தைப் பயிரிடுகிறவன்; என் சிறுவயதுமுதல் ஒருவன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லைகொண்டான் என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ேகிதரின் வீட்டிலே காயப்பட்டதில் உண்டானவைகள் என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, மேய்ப்பனை வெட்டுவேன், அப்பொழுது ஆடுகள் சிதறிப்போம்; ஆனாலும் என் கரத்தைச் சிறுவர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 வை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ன்னைப் புடமிடுகிறதுபோல அவர்களைப் புடமிடுவேன்; அவர்கள் என் நாமத்தைத் தொழுதுகொள்வார்கள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விண்ணப்பத்தைக் கேட்பேன்; இது என்ஜனமென்று நான் சொல்லுவேன், கர்த்தர் என் தேவனென்று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ரிய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2026-11-01T08:56:34Z</dcterms:created>
  <dcterms:modified xsi:type="dcterms:W3CDTF">2026-11-01T08:56:34Z</dcterms:modified>
  <dc:title>சகரியா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