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29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 போன அந்த லாச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ு தேடியே இயேசு வந்தீர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வாயின் வார்த்த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ஜீவன் வந்தது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அந்த போர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ப் போனீர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உயிரோடு எழு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எதிரியை ஜெய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ுவேன் உம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ஒருவரே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ஒருவரே இரட்சக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ூக்கி தூக்கி எடுத்த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ூக்கி தூக்கி எடுத்த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காரண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2026-07-30T15:51:08Z</dcterms:created>
  <dcterms:modified xsi:type="dcterms:W3CDTF">2026-07-30T15:51:08Z</dcterms:modified>
  <dc:title>துதிப் பாடல்கள் : 754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