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ng aloud unto God our strength: make a joyful noise unto the God of Jacob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ake a psalm, and bring here the timbrel, the pleasant harp with the psalter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ow up the trumpet in the new moon, in the time appointed, on our solemn feast d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is was a statute for Israel, and a law of the God of Jacob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is he ordained in Joseph for a testimony, when he went out through the land of Egypt: where I heard a language that I understood no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is he ordained in Joseph for a testimony, when he went out through the land of Egypt: where I heard a language that I understood no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removed his shoulder from the burden: his hands were delivered from the po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called in trouble, and I delivered you; I answered you in the secret place of thunder: I proved you at the waters of Meribah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called in trouble, and I delivered you; I answered you in the secret place of thunder: I proved you at the waters of Meribah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called in trouble, and I delivered you; I answered you in the secret place of thunder: I proved you at the waters of Meribah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, O my people, and I will testify unto you: O Israel, if you will hearken unto me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, O my people, and I will testify unto you: O Israel, if you will hearken unto me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 shall no strange god be in you; neither shall you worship any strange go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am the LORD your God, which brought you out of the land of Egypt: open your mouth wide, and I will fill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am the LORD your God, which brought you out of the land of Egypt: open your mouth wide, and I will fill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my people would not hearken to my voice; and Israel refused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I gave them up unto their own hearts' lust: and they walked in their own counsel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I gave them up unto their own hearts' lust: and they walked in their own counsel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h that my people had hearkened unto me, and Israel had walked in my ways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should soon have subdued their enemies, and turned my hand against their adversari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should soon have subdued their enemies, and turned my hand against their adversari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aters of the LORD should have submitted themselves unto him: but their time should have endured for ev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aters of the LORD should have submitted themselves unto him: but their time should have endured for ev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should have fed them also with the finest of the wheat: and with honey out of the rock should I have satisfied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பெலனாகிய தேவனைக் கம்பீரமாய்ப் பாடி, யாக்கோபின் தேவனைக்குறித்து ஆர்ப்ப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ம்புரு வாசித்து, வீணையையும் இனிய ஓசையான சுரமண்டலத்தையும் எடுத்து, சங்கீதம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தப்பிறப்பிலும், நியமித்தகாலத்திலும், நம்முடைய பண்டிகைநாட்களிலும், எக்காளம் ஊ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ு இஸ்ரவேலுக்குப் பிரமாணமும் யாக்கோபின் தேவன் விதித்த நியா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ளைச் சுமைக்கு விலக்கினேன்; அவன் கைகள் கூடைக்கு நீங்கலா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ைவிடத்திலிருந்து உனக்கு உத்தரவு அருளினேன்; மேரிபாவின் தண்ணீர்களிடத்தில் உன்னைச் சோத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மே கேள், உனக்குச் சாட்சியிட்டுச் சொல்லுவேன்; இஸ்ரவேலே, நீ எனக்குச் செவிகொடு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ள் வேறு தேவன் உண்டாயிருக்கவேண்டாம்; அந்நிய தேவனை நீ நமஸ்கரிக்கவும்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, நான் அதை நிர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ோ என் சத்தத்துக்குச் செவிகொடுக்கவில்லை, இஸ்ரவேல் என்னை விரும்ப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, என் ஜனம் எனக்குச் செவிகொடுத்து இஸ்ரவேல் என் வழிகளில் நடந்தால் நலமாயிருக்க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சீக்கிரத்தில் அவர்கள் எதிராளிகளைத் தாழ்த்தி, என் கையை அவர்கள் சத்துருக்களுக்கு விரோதம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ைப் பகைக்கிறவர்கள் அவருக்கு இச்சகம் பேசி அடங்குவார்கள்; அவர்களுடைய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ச்சிதமான கோதுமையினால் அவர்களைப் போஷிப்பார்; கன்மலையின் தேனினால் உன்னைத் திருப்திய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2026-11-02T18:59:02Z</dcterms:created>
  <dcterms:modified xsi:type="dcterms:W3CDTF">2026-11-02T18:59:02Z</dcterms:modified>
  <dc:title>சங்கீதம்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