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presProps" Target="presProps.xml"/>
  <Relationship Id="rId90" Type="http://schemas.openxmlformats.org/officeDocument/2006/relationships/viewProps" Target="viewProps.xml"/>
  <Relationship Id="rId9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நான் உயிரோடிருக்கையில், நான் சாகாதபடிக்கு நீர் கர்த்தரின் நிமித்தமாய் எனக்குத் தயைசெய்யவேண்டியதும் அல்லாம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நான் உயிரோடிருக்கையில், நான் சாகாதபடிக்கு நீர் கர்த்தரின் நிமித்தமாய் எனக்குத் தயைசெய்யவேண்டியதும் அல்லாம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தாவீதின் சத்துருக்களாகிய ஒவ்வொருவரையும் பூமியின்மேல் இராதபடிக்கு, வேர் அறுக்கும்போதும், நீர் என்றைக்கும் உமது தயவை என் வீட்டைவிட்டு அகற்றிவிடாமலும் இருக்கவேண்டு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தாவீதின் சத்துருக்களாகிய ஒவ்வொருவரையும் பூமியின்மேல் இராதபடிக்கு, வேர் அறுக்கும்போதும், நீர் என்றைக்கும் உமது தயவை என் வீட்டைவிட்டு அகற்றிவிடாமலும் இருக்கவேண்டு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யோனத்தான் தாவீதின் குடும்பத்தோடே உடன்படிக்கைபண்ணி, தாவீதுடைய சத்துருக்களின் கையிலே கர்த்தர் கணக்குக் கேட்பாராக என்று சொல்ல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னத்தான் தாவீதை மிகவும் சிநேகித்தபடியினால், பின்னும் அவனுக்கு ஆணையிட்டான்; தன் உயிரைச் சிநேகித்ததுபோல அவனைச் சிநேக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னத்தான் தாவீதை மிகவும் சிநேகித்தபடியினால், பின்னும் அவனுக்கு ஆணையிட்டான்; தன் உயிரைச் சிநேகித்ததுபோல அவனைச் சிநேக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யோனத்தான் தாவீதைப் பார்த்து: நாளைக்கு அமாவாசி, நீர் உட்காரவேண்டிய இடம் காலியாயிருப்பதினால் உம்மைக்குறித்து விசாரிக்கப்ப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யோனத்தான் தாவீதைப் பார்த்து: நாளைக்கு அமாவாசி, நீர் உட்காரவேண்டிய இடம் காலியாயிருப்பதினால் உம்மைக்குறித்து விசாரிக்கப்ப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ரியம் நடந்தபோது, மூன்றாம் நாளிலே நீர் ஒளித்திருக்கும் இடத்திற்குத் தீவிரித்து வந்து, ஏசேல் என்னும் கல்லண்டையில் உட்கார்ந்தி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ரியம் நடந்தபோது, மூன்றாம் நாளிலே நீர் ஒளித்திருக்கும் இடத்திற்குத் தீவிரித்து வந்து, ஏசேல் என்னும் கல்லண்டையில் உட்கார்ந்திர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நான் குறிப்புவைத்து எய்கிறதுபோல, அதற்குப் பக்கமாக மூன்று அம்புகளை எய்து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போய், அந்த அம்புகளைத் தேடி வா என்று ஒரு பிள்ளையாண்டானை அனுப்புவேன்; இதோ, அம்புகள் உனக்கு இப்புறத்திலே கிடக்கிறது, அவைகளை எடுத்துக்கொண்டுவா என்று பிள்ளையாண்டானிடத்தில் நான் சொன்னால், நீர் வாரும்; அப்பொழுது ஒன்றும் இல்லை, உமக்குச் சமாதானம் இருக்கும் என்று கர்த்தருடைய ஜீவனைக்கொண்டு சொல்ல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போய், அந்த அம்புகளைத் தேடி வா என்று ஒரு பிள்ளையாண்டானை அனுப்புவேன்; இதோ, அம்புகள் உனக்கு இப்புறத்திலே கிடக்கிறது, அவைகளை எடுத்துக்கொண்டுவா என்று பிள்ளையாண்டானிடத்தில் நான் சொன்னால், நீர் வாரும்; அப்பொழுது ஒன்றும் இல்லை, உமக்குச் சமாதானம் இருக்கும் என்று கர்த்தருடைய ஜீவனைக்கொண்டு சொல்ல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போய், அந்த அம்புகளைத் தேடி வா என்று ஒரு பிள்ளையாண்டானை அனுப்புவேன்; இதோ, அம்புகள் உனக்கு இப்புறத்திலே கிடக்கிறது, அவைகளை எடுத்துக்கொண்டுவா என்று பிள்ளையாண்டானிடத்தில் நான் சொன்னால், நீர் வாரும்; அப்பொழுது ஒன்றும் இல்லை, உமக்குச் சமாதானம் இருக்கும் என்று கர்த்தருடைய ஜீவனைக்கொண்டு சொல்ல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அம்புகள் உனக்கு அப்புறத்திலே கிடக்கிறது என்று நான் அந்த பிள்ளையாண்டானிடத்தில் சொன்னால், நீர் போய்விடும்; அப்பொழுது கர்த்தர் உம்மைப் போகச்சொல்லுகிறார் என்று அறிய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அம்புகள் உனக்கு அப்புறத்திலே கிடக்கிறது என்று நான் அந்த பிள்ளையாண்டானிடத்தில் சொன்னால், நீர் போய்விடும்; அப்பொழுது கர்த்தர் உம்மைப் போகச்சொல்லுகிறார் என்று அறிய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ரும் நானும் பேசிக்கொண்ட காரியத்திற்கு, இதோ, கர்த்தர் எனக்கும் உமக்கும் என்றைக்கும் நடுநிற்கும் சாட்சி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ரும் நானும் பேசிக்கொண்ட காரியத்திற்கு, இதோ, கர்த்தர் எனக்கும் உமக்கும் என்றைக்கும் நடுநிற்கும் சாட்சி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தாவீது வெளியிலே ஒளித்துக்கொண்டிருந்தான்; அமாவாசியானபோது ராஜா போஜனம் பண்ண உட்கார்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 சுவரண்டையிலிருக்கிற தன் இடத்தில் எப்போதும்போல் உட்கார்ந்த போது, யோனத்தான் எழுந்திருந்தான்; அப்னேரோ சவுலுடைய பக்கத்தில் உட்கார்ந்தான்; தாவீது இருக்கும் இடம் காலியாய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 சுவரண்டையிலிருக்கிற தன் இடத்தில் எப்போதும்போல் உட்கார்ந்த போது, யோனத்தான் எழுந்திருந்தான்; அப்னேரோ சவுலுடைய பக்கத்தில் உட்கார்ந்தான்; தாவீது இருக்கும் இடம் காலியா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அவன் தீட்டாயிருக்கிறானாக்கும், அவன் தீட்டுப்பட்டுத்தான் இருக்கவேண்டும் என்று அன்றையதினம் சவுல் ஒன்றும் சொல்ல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அவன் தீட்டாயிருக்கிறானாக்கும், அவன் தீட்டுப்பட்டுத்தான் இருக்கவேண்டும் என்று அன்றையதினம் சவுல் ஒன்றும் சொல்ல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மாவாசிக்கு மறுநாளிலும் தாவீது இருக்கும் இடம் காலியாயிருந்தது; அப்பொழுது சவுல்: ஈசாயின் மகன் நேற்றும் இன்றும் போஜனத்துக்கு வராதேபோனது என்ன என்று தன் குமாரனாகிய யோனத்தானைக் கே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மாவாசிக்கு மறுநாளிலும் தாவீது இருக்கும் இடம் காலியாயிருந்தது; அப்பொழுது சவுல்: ஈசாயின் மகன் நேற்றும் இன்றும் போஜனத்துக்கு வராதேபோனது என்ன என்று தன் குமாரனாகிய யோனத்தானைக் கே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னத்தான் சவுலுக்குப் பிரதியுத்தரமாக: பெத்லெகேம்மட்டும் போக, தாவீது என்னிடத்தில் வருந்திக்கேட்ட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நான் போகவேண்டும்; எங்கள் குடும்பத்தார் ஊரிலே பலியிடப் போகிறார்கள்; என் தமையன் என்னை வரும்படி கட்டளையிட்டர்; உம்முடைய கண்களில் எனக்குத் தயைகிடைத்ததானால், நான் என் சகோதரரைப் பார்க்கிறதற்குப் போக எனக்கு உத்தரவு கொடும் என்றான்; இதனாலேதான் அவன் ராஜாவின் பந்திக்கு வரவில்லை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நான் போகவேண்டும்; எங்கள் குடும்பத்தார் ஊரிலே பலியிடப் போகிறார்கள்; என் தமையன் என்னை வரும்படி கட்டளையிட்டர்; உம்முடைய கண்களில் எனக்குத் தயைகிடைத்ததானால், நான் என் சகோதரரைப் பார்க்கிறதற்குப் போக எனக்கு உத்தரவு கொடும் என்றான்; இதனாலேதான் அவன் ராஜாவின் பந்திக்கு வரவில்லை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நான் போகவேண்டும்; எங்கள் குடும்பத்தார் ஊரிலே பலியிடப் போகிறார்கள்; என் தமையன் என்னை வரும்படி கட்டளையிட்டர்; உம்முடைய கண்களில் எனக்குத் தயைகிடைத்ததானால், நான் என் சகோதரரைப் பார்க்கிறதற்குப் போக எனக்கு உத்தரவு கொடும் என்றான்; இதனாலேதான் அவன் ராஜாவின் பந்திக்கு வரவில்லை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நான் போகவேண்டும்; எங்கள் குடும்பத்தார் ஊரிலே பலியிடப் போகிறார்கள்; என் தமையன் என்னை வரும்படி கட்டளையிட்டர்; உம்முடைய கண்களில் எனக்குத் தயைகிடைத்ததானால், நான் என் சகோதரரைப் பார்க்கிறதற்குப் போக எனக்கு உத்தரவு கொடும் என்றான்; இதனாலேதான் அவன் ராஜாவின் பந்திக்கு வரவில்லை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சவுல் யோனத்தான்மேல் கோபமூண்டவனாகி, அவனைப் பார்த்து: இரண்டகமும் மாறுபாடுமுள்ளவளின் மகனே, நீ உனக்கு வெட்கமாகவும், உன் தாயின் மானத்திற்கு வெட்கமாகவும், ஈசாயின் மகனைத் தோழனாகத் தெரிந்துகொண்டிருக்கிறதை நான் அறியேனோ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சவுல் யோனத்தான்மேல் கோபமூண்டவனாகி, அவனைப் பார்த்து: இரண்டகமும் மாறுபாடுமுள்ளவளின் மகனே, நீ உனக்கு வெட்கமாகவும், உன் தாயின் மானத்திற்கு வெட்கமாகவும், ஈசாயின் மகனைத் தோழனாகத் தெரிந்துகொண்டிருக்கிறதை நான் அறியேன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சவுல் யோனத்தான்மேல் கோபமூண்டவனாகி, அவனைப் பார்த்து: இரண்டகமும் மாறுபாடுமுள்ளவளின் மகனே, நீ உனக்கு வெட்கமாகவும், உன் தாயின் மானத்திற்கு வெட்கமாகவும், ஈசாயின் மகனைத் தோழனாகத் தெரிந்துகொண்டிருக்கிறதை நான் அறியேன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ஈசாயின் மகன் பூமியின்மேல் உயிரோடிருக்கும் நாள்வரையும் நீயானாலும் உன் ராஜ்யபாரமானாலும் நிலைப்படுவதில்லை; இப்போதே அவனை அழைப்பித்து, என்னிடத்தில் கொண்டுவா; அவன் சாகவேண்டும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ஈசாயின் மகன் பூமியின்மேல் உயிரோடிருக்கும் நாள்வரையும் நீயானாலும் உன் ராஜ்யபாரமானாலும் நிலைப்படுவதில்லை; இப்போதே அவனை அழைப்பித்து, என்னிடத்தில் கொண்டுவா; அவன் சாகவேண்டும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னத்தான் தன் தகப்பனாகிய சவுலுக்குப் பிரதியுத்தரமாக: அவன் ஏன் கொல்லப்படவேண்டும்? அவன் என்ன செய்தா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வுல்: அவனைக் குத்திப்போட அவன்மேல் ஈட்டியை எறிந்தான்; ஆகையால் தாவீதைக் கொன்று போடத் தன் தகப்பன் தீர்மானித்திருக்கிறான் என்பதை யோனத்தான் அறிந்துகொண்ட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வுல்: அவனைக் குத்திப்போட அவன்மேல் ஈட்டியை எறிந்தான்; ஆகையால் தாவீதைக் கொன்று போடத் தன் தகப்பன் தீர்மானித்திருக்கிறான் என்பதை யோனத்தான் அறிந்துகொண்ட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ோபதாபமாய் பந்தியைவிட்டு எழுந்திருந்துபோய், அமாவாசியின் மறுநாளாகிய அன்றையதினம் போஜனம் பண்ணாதிருந்தான்; தன் தகப்பன் தாவீதை நிந்தித்துச் சொன்னது அவனுக்கு மனநோவா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ோபதாபமாய் பந்தியைவிட்டு எழுந்திருந்துபோய், அமாவாசியின் மறுநாளாகிய அன்றையதினம் போஜனம் பண்ணாதிருந்தான்; தன் தகப்பன் தாவீதை நிந்தித்துச் சொன்னது அவனுக்கு மனநோவா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நாள் காலமே, யோனத்தான் தாவீதுக்குக் குறித்தநேரத்திலே ஒரு சிறுபிள்ளையாண்டானைக் கூட்டிக் கொண்டு, வெளியே புறப்பட்டுப்போய்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நாள் காலமே, யோனத்தான் தாவீதுக்குக் குறித்தநேரத்திலே ஒரு சிறுபிள்ளையாண்டானைக் கூட்டிக் கொண்டு, வெளியே புறப்பட்டுப்போய்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ள்ளையாண்டானை நோக்கி: நீ ஓடி, நான் எய்கிற அம்புகளைத் தேடி எடுத்துக் கொண்டுவா என்று சொல்லி, அந்தப் பிள்ளையாண்டான் ஓடும்போது, அவனுக்கு அப்பாலே போகும்படி ஒரு அம்பை எய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ள்ளையாண்டானை நோக்கி: நீ ஓடி, நான் எய்கிற அம்புகளைத் தேடி எடுத்துக் கொண்டுவா என்று சொல்லி, அந்தப் பிள்ளையாண்டான் ஓடும்போது, அவனுக்கு அப்பாலே போகும்படி ஒரு அம்பை எய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யோனத்தான் எய்த அம்பிருக்கும் இடமட்டும் பிள்ளையாண்டான் போனபோது, அம்பு உனக்கு இன்னும் அப்பால் இருக்கிறது அல்லவா என்று யோனத்தான் பிள்ளையாண்டானுக்குப் பிறகேயிருந்து கூப்பிட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யோனத்தான் எய்த அம்பிருக்கும் இடமட்டும் பிள்ளையாண்டான் போனபோது, அம்பு உனக்கு இன்னும் அப்பால் இருக்கிறது அல்லவா என்று யோனத்தான் பிள்ளையாண்டானுக்குப் பிறகேயிருந்து கூப்பிட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 தரித்துநிற்காமல் தீ விரித்துப் பொட்டெனப்போ என்றும் யோனத்தான் பிள்ளையாண்டானுக்குப் பிறகேயிருந்து கூப்பிட்டான்; அப்படியே யோனத்தானின் பிள்ளையாண்டான் அம்புகளைப் பொறுக்கி, தன் எஜமானிடத்தில் கொண்டுவ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 தரித்துநிற்காமல் தீ விரித்துப் பொட்டெனப்போ என்றும் யோனத்தான் பிள்ளையாண்டானுக்குப் பிறகேயிருந்து கூப்பிட்டான்; அப்படியே யோனத்தானின் பிள்ளையாண்டான் அம்புகளைப் பொறுக்கி, தன் எஜமானிடத்தில் கொண்டுவ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ந்தக் காரியம் யோனத்தானுக்கும் தாவீதுக்கும் தெரிந்திருந்ததேயல்லாமல், அந்தப் பிள்ளையாண்டானுக்கு ஒன்றும் தெரியாத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யோனத்தான்: தன் ஆயுதங்களைப் பிள்ளையாண்டானிடத்தில் கொடுத்து, இவைகளைப் பட்டணத்திற்குக் கொண்டுபோ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யோனத்தான்: தன் ஆயுதங்களைப் பிள்ளையாண்டானிடத்தில் கொடுத்து, இவைகளைப் பட்டணத்திற்குக் கொண்டுபோ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ள்ளையாண்டான் போனபின்பு, தாவீது தென்புறமான இடத்திலிருந்து எழுந்துவந்து, தரையிலே முகங்குப்புற விழுந்து, மூன்றுவிசை வணங்கினான்; அவர்கள் ஒருவரை ஒருவர் முத்தஞ்செய்து அழுதார்கள்; தாவீது மிகவும் அழு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ள்ளையாண்டான் போனபின்பு, தாவீது தென்புறமான இடத்திலிருந்து எழுந்துவந்து, தரையிலே முகங்குப்புற விழுந்து, மூன்றுவிசை வணங்கினான்; அவர்கள் ஒருவரை ஒருவர் முத்தஞ்செய்து அழுதார்கள்; தாவீது மிகவும் அழு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யோனத்தான் தாவீதை நோக்கி: நீர் சமாதானத்தோடே போம், கர்த்தர் என்றைக்கும் எனக்கும் உமக்கும், என் சந்ததிக்கும் உமது சந்ததிக்கும் நடுநிற்கும் சாட்சி என்று சொல்லி, கர்த்தருடைய நாமத்தைக்கொண்டு நாம் இருவரும் ஆணையிட்டுக்கொண்டதை நினைத்துக்கொள்ளும் என்றான். [] பின்பு அவன் எழுந்து புறப்பட்டுப் போனான்; யோனத்தானோ பட்டணத்திற்குப் போய்வி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யோனத்தான் தாவீதை நோக்கி: நீர் சமாதானத்தோடே போம், கர்த்தர் என்றைக்கும் எனக்கும் உமக்கும், என் சந்ததிக்கும் உமது சந்ததிக்கும் நடுநிற்கும் சாட்சி என்று சொல்லி, கர்த்தருடைய நாமத்தைக்கொண்டு நாம் இருவரும் ஆணையிட்டுக்கொண்டதை நினைத்துக்கொள்ளும் என்றான். [] பின்பு அவன் எழுந்து புறப்பட்டுப் போனான்; யோனத்தானோ பட்டணத்திற்குப் போய்விட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யோனத்தான் தாவீதை நோக்கி: நீர் சமாதானத்தோடே போம், கர்த்தர் என்றைக்கும் எனக்கும் உமக்கும், என் சந்ததிக்கும் உமது சந்ததிக்கும் நடுநிற்கும் சாட்சி என்று சொல்லி, கர்த்தருடைய நாமத்தைக்கொண்டு நாம் இருவரும் ஆணையிட்டுக்கொண்டதை நினைத்துக்கொள்ளும் என்றான். [] பின்பு அவன் எழுந்து புறப்பட்டுப் போனான்; யோனத்தானோ பட்டணத்திற்குப் போய்விட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ராமாவுக்கடுத்த நாயோதிலிருந்து ஓடிப்போய், யோனத்தான் முன்பாக வந்து: உம்முடைய தகப்பன் என் பிராணனை வாங்கத்தேடுகிறாரே, நான் செய்தது என்ன? என் அக்கிரமம் என்ன? நான் அவருக்குச் செய்த துரோகம் என்ன?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ராமாவுக்கடுத்த நாயோதிலிருந்து ஓடிப்போய், யோனத்தான் முன்பாக வந்து: உம்முடைய தகப்பன் என் பிராணனை வாங்கத்தேடுகிறாரே, நான் செய்தது என்ன? என் அக்கிரமம் என்ன? நான் அவருக்குச் செய்த துரோகம் என்ன?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அப்படி ஒருக்காலும் வராது; நீர் சாவதில்லை, இதோ, எனக்கு அறிவிக்காமல் என் தகப்பன் பெரிய காரியமானாலும் சிறியகாரியமானாலும் ஒன்றும் செய்கிறதில்லை; இந்தக் காரியத்தை என் தகப்பன் எனக்கு மறைப்பானேன்? அப்படி இருக்கமாட்டாது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அப்படி ஒருக்காலும் வராது; நீர் சாவதில்லை, இதோ, எனக்கு அறிவிக்காமல் என் தகப்பன் பெரிய காரியமானாலும் சிறியகாரியமானாலும் ஒன்றும் செய்கிறதில்லை; இந்தக் காரியத்தை என் தகப்பன் எனக்கு மறைப்பானேன்? அப்படி இருக்கமாட்டாது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தாவீது: உம்முடைய கண்களில் எனக்குத் தயைகிடைத்தது என்று உம்முடைய தகப்பன் நன்றாய் அறிவார்; ஆகையால் யோனத்தானுக்கு மனநோவு உண்டாகாதபடிக்கு அவன் இதை அறியப்போகாது என்பார்; மரணத்திற்கும் எனக்கும் ஒரு அடி தூரமாத்திரம் இருக்கிறது என்று கர்த்தருடைய ஜீவனையும் உம்முடைய ஜீவனையும் கொண்டு நிச்சயமாய்ச் சொல்லுகிறேன் என்று மறுமொழி சொல்லி ஆணையிட்ட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தாவீது: உம்முடைய கண்களில் எனக்குத் தயைகிடைத்தது என்று உம்முடைய தகப்பன் நன்றாய் அறிவார்; ஆகையால் யோனத்தானுக்கு மனநோவு உண்டாகாதபடிக்கு அவன் இதை அறியப்போகாது என்பார்; மரணத்திற்கும் எனக்கும் ஒரு அடி தூரமாத்திரம் இருக்கிறது என்று கர்த்தருடைய ஜீவனையும் உம்முடைய ஜீவனையும் கொண்டு நிச்சயமாய்ச் சொல்லுகிறேன் என்று மறுமொழி சொல்லி ஆணையிட்ட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தாவீது: உம்முடைய கண்களில் எனக்குத் தயைகிடைத்தது என்று உம்முடைய தகப்பன் நன்றாய் அறிவார்; ஆகையால் யோனத்தானுக்கு மனநோவு உண்டாகாதபடிக்கு அவன் இதை அறியப்போகாது என்பார்; மரணத்திற்கும் எனக்கும் ஒரு அடி தூரமாத்திரம் இருக்கிறது என்று கர்த்தருடைய ஜீவனையும் உம்முடைய ஜீவனையும் கொண்டு நிச்சயமாய்ச் சொல்லுகிறேன் என்று மறுமொழி சொல்லி ஆணையிட்ட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ோனத்தான் தாவீதைப் பார்த்து: உமது மனவிருப்பம் இன்னது என்று சொல்லும், அதின்படி உமக்குச் செய்வேன்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யோனத்தானை நோக்கி: இதோ, நாளைக்கு அமாவாசி, நான் ராஜாவோடே பந்தியிருந்து சாப்பிடவேண்டியதாயிருக்கும்; ஆனாலும் நான் மூன்றாம் நாள் சாயங்காலமட்டும் வெளியிலே ஒளித்திருக்கும்படி எனக்கு உத்தரவு கொட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யோனத்தானை நோக்கி: இதோ, நாளைக்கு அமாவாசி, நான் ராஜாவோடே பந்தியிருந்து சாப்பிடவேண்டியதாயிருக்கும்; ஆனாலும் நான் மூன்றாம் நாள் சாயங்காலமட்டும் வெளியிலே ஒளித்திருக்கும்படி எனக்கு உத்தரவு கொட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தகப்பன் என்னைக் குறித்து விசாரித்தால், தன் ஊராகிய பெத்லகேமிலே தன் குடும்பத்தார் யாவரும் வருஷத்துக்கு ஒருதரம் பலியிடவருகிறபடியால் தாவீது அவ்விடத்திற்குப் போக என்னிடத்தில் வருந்திக்கேட்டான் என்று நீர் சொல்லு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தகப்பன் என்னைக் குறித்து விசாரித்தால், தன் ஊராகிய பெத்லகேமிலே தன் குடும்பத்தார் யாவரும் வருஷத்துக்கு ஒருதரம் பலியிடவருகிறபடியால் தாவீது அவ்விடத்திற்குப் போக என்னிடத்தில் வருந்திக்கேட்டான் என்று நீர் சொல்லு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தகப்பன் என்னைக் குறித்து விசாரித்தால், தன் ஊராகிய பெத்லகேமிலே தன் குடும்பத்தார் யாவரும் வருஷத்துக்கு ஒருதரம் பலியிடவருகிறபடியால் தாவீது அவ்விடத்திற்குப் போக என்னிடத்தில் வருந்திக்கேட்டான் என்று நீர் சொல்லு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 நல்லது என்றால், உம்முடைய அடியானுக்குச் சமாதானம் இருக்கும்; அவருக்கு எரிச்சலுண்டானால், அவராலே பொல்லாப்புத் தீர்மானப்பட்டிருக்கிறது என்று அறிந்துகொள்வீ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 நல்லது என்றால், உம்முடைய அடியானுக்குச் சமாதானம் இருக்கும்; அவருக்கு எரிச்சலுண்டானால், அவராலே பொல்லாப்புத் தீர்மானப்பட்டிருக்கிறது என்று அறிந்துகொள்வீ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உம்முடைய அடியானுக்குத் தயைசெய்யவேண்டும்; கர்த்தருக்கு முன்பாக உம்முடைய அடியானோடே உடன்படிக்கை பண்ணியிருக்கிறீரே; என்னில் ஒரு அக்கிரமம் இருந்ததேயானால், நீரே என்னைக் கொன்றுபோடும்; நீர் என்னை உம்முடைய தகப்பனிடத்துக்குக் கொண்டுபோகவேண்டியது என்ன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உம்முடைய அடியானுக்குத் தயைசெய்யவேண்டும்; கர்த்தருக்கு முன்பாக உம்முடைய அடியானோடே உடன்படிக்கை பண்ணியிருக்கிறீரே; என்னில் ஒரு அக்கிரமம் இருந்ததேயானால், நீரே என்னைக் கொன்றுபோடும்; நீர் என்னை உம்முடைய தகப்பனிடத்துக்குக் கொண்டுபோகவேண்டியது என்ன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உம்முடைய அடியானுக்குத் தயைசெய்யவேண்டும்; கர்த்தருக்கு முன்பாக உம்முடைய அடியானோடே உடன்படிக்கை பண்ணியிருக்கிறீரே; என்னில் ஒரு அக்கிரமம் இருந்ததேயானால், நீரே என்னைக் கொன்றுபோடும்; நீர் என்னை உம்முடைய தகப்பனிடத்துக்குக் கொண்டுபோகவேண்டியது என்ன என்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யோனத்தான்: அப்படி உமக்கு வராதிருப்பதாக; உமக்குப் பொல்லாப்புச் செய்ய என் தகப்பனாலே தீர்மானித்திருக்கிறது என்று நான் நிச்சயமாய் அறிந்தேனானால் நான் அதை உமக்கு அறிவிக்காதிருப்பேனோ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யோனத்தான்: அப்படி உமக்கு வராதிருப்பதாக; உமக்குப் பொல்லாப்புச் செய்ய என் தகப்பனாலே தீர்மானித்திருக்கிறது என்று நான் நிச்சயமாய் அறிந்தேனானால் நான் அதை உமக்கு அறிவிக்காதிருப்பேனோ என்ற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ாவீது யோனத்தானை நோக்கி: உம்முடைய தகப்பன் கடினமான உத்தரம் சொன்னால் அதை யார் எனக்கு அறிவிப்பார் என்ற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ாவீது யோனத்தானை நோக்கி: உம்முடைய தகப்பன் கடினமான உத்தரம் சொன்னால் அதை யார் எனக்கு அறிவிப்பார் என்ற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னத்தான் தாவீதைப் பார்த்து: ஊருக்கு வெளியே போவோம் வாரும் என்றான்; இருவரும் வெளியே புறப்பட்டுப்போன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ோனத்தான் இஸ்ரவேலின் தேவனாகிய கர்த்தரை முன்னிட்டுத் தாவீதை நோக்கி: நான் நாளையாவது, மறுநாளிலாவது என் தகப்பனுடைய மனதை அறிந்துகொண்டு, அவர் தாவீதின்மேல் தயவாயிருக்கிறார் என்று கண்டும், அதை அப்போது உமது செவிகளுக்கு வெளிப்படுத்தும்படிக்கு, உமக்குச் சொல்லியனுப்பாதிருந்தால்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ோனத்தான் இஸ்ரவேலின் தேவனாகிய கர்த்தரை முன்னிட்டுத் தாவீதை நோக்கி: நான் நாளையாவது, மறுநாளிலாவது என் தகப்பனுடைய மனதை அறிந்துகொண்டு, அவர் தாவீதின்மேல் தயவாயிருக்கிறார் என்று கண்டும், அதை அப்போது உமது செவிகளுக்கு வெளிப்படுத்தும்படிக்கு, உமக்குச் சொல்லியனுப்பாதிருந்தால்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யோனத்தானுக்கு அதற்குச் சரியாகவும் அதற்கு அதிகமாகவும் செய்யக்கடவர்; ஆனாலும் உமக்குத் தீங்கு செய்ய என் தகப்பனுக்குப் பிரியமாயிருந்தால், அதை உமது செவிகளுக்கு வெளிப்படுத்தி, நீர் சமாதானத்தோடே போகும்படிக்கு உம்மை அனுப்பிவிடுவேன்; கர்த்தர் என் தகப்பனோடு இருந்ததுபோல், உம்மோடும் இருப்பாராக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யோனத்தானுக்கு அதற்குச் சரியாகவும் அதற்கு அதிகமாகவும் செய்யக்கடவர்; ஆனாலும் உமக்குத் தீங்கு செய்ய என் தகப்பனுக்குப் பிரியமாயிருந்தால், அதை உமது செவிகளுக்கு வெளிப்படுத்தி, நீர் சமாதானத்தோடே போகும்படிக்கு உம்மை அனுப்பிவிடுவேன்; கர்த்தர் என் தகப்பனோடு இருந்ததுபோல், உம்மோடும் இருப்பாராக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யோனத்தானுக்கு அதற்குச் சரியாகவும் அதற்கு அதிகமாகவும் செய்யக்கடவர்; ஆனாலும் உமக்குத் தீங்கு செய்ய என் தகப்பனுக்குப் பிரியமாயிருந்தால், அதை உமது செவிகளுக்கு வெளிப்படுத்தி, நீர் சமாதானத்தோடே போகும்படிக்கு உம்மை அனுப்பிவிடுவேன்; கர்த்தர் என் தகப்பனோடு இருந்ததுபோல், உம்மோடும் இருப்பா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7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ഇനി ജീവനോടിരിക്കയാകുന്നു എങ്കിൽ ഞാൻ മരിക്കാതവണ്ണം യഹോവയുടെ ദയ നീ കാണിക്കേണ്ടതു എന്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ത്രമ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്റെ ഗൃഹത്തോടും നിന്റെ ദയ ഒരിക്കലും അറ്റുപോകരുതു; യഹോവ ദാവീദിന്റെ ശത്രുക്കളെ ഒട്ടൊഴിയ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തലത്തിൽനിന്നു ഛേദിച്ചുകളയുംകാലത്തും അറ്റുപോ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ഇങ്ങനെ യോനാഥാൻ ദാവീദിന്റെ ഗൃഹത്തോടെ സഖ്യതചെയ്തു. ദാവീദിന്റെ ശത്രുക്കളോടു യഹോവ ചോദിച്ചുകൊള്ള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ോനാഥാൻ സ്വന്തപ്രാണനെപ്പോലെ ദാവീദിനെ സ്നേഹിക്കയാൽ തന്നോടുള്ള സ്നേഹത്തെച്ചൊല്ലി അവനെക്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ന്നെയും സത്യംചെയ്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ിന്നെ യോനാഥാൻ ദാവീദിനോടു പറഞ്ഞതു: നാളെ അമാവാസ്യയാകുന്നുവല്ലോ; നിന്റെ ഇരിപ്പിട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ഴിഞ്ഞിരിക്കുമ്പോൾ നീ ഇല്ലെന്നു കാണ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മൂന്നു ദിവസം കഴിഞ്ഞിട്ടു കാര്യം നടന്ന അന്നു നീ ഒളിച്ചിരുന്ന സ്ഥലത്തേക്കു വേഗത്തിൽ ഇറങ്ങി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സെൽകല്ലിന്റെ അരികെ താമസ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പ്പോൾ ഞാൻ അതിന്റെ ഒരുവശത്തു ഒരു ലാക്കിന്നു എയ്യുന്നഭാവത്തിൽ മൂന്നു അമ്പു എ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ീ ചെന്നു അമ്പു നോക്കി എടുത്തുകൊണ്ടു വരിക എന്നു പറഞ്ഞു ഒരു ബാല്യക്കാരനെ അയക്കും. അമ്പുകൾ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പ്പുറത്തു ഇതാ, എടുത്തുകൊണ്ടു വരിക എന്നു ഞാൻ ബാല്യക്കാരനോടു പറഞ്ഞാൽ നീ അവ എടുത്തുകൊണ്ടു വരി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ാണ, നിനക്കു ശുഭമല്ലാതെ മറ്റൊന്നും വര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എന്നാൽ ഞാൻ ബാല്യക്കാരനോടു: അമ്പു നിന്റെ അപ്പുറത്തു അതാ എന്നു പറഞ്ഞാൽ നിന്റെ വഴിക്കു പൊയ്ക്കൊൾ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 നിന്നെ പറഞ്ഞയ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ഞാനും നീയും തമ്മിൽ പറഞ്ഞിരിക്കുന്ന കാര്യത്തിലോ, യഹോവ എനിക്കും നിനക്കും മദ്ധ്യേ എന്നേ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ാക്ഷ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ഇങ്ങനെ ദാവീദ് വയലിൽ ഒളിച്ചു; അമാവാസ്യയായപ്പോൾ രാജാവു പന്തിഭോജനത്തിന്നു ഇ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രാജാവു പതിവുപോലെ ചുവരിന്നരികെയുള്ള തന്റെ ആസനത്തിന്മേൽ ഇരുന്നു; യോനാഥാൻ എഴുന്നേറ്റുനിന്നു. അബ്നേ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ൌലിന്റെ അരികെ ഇരുന്നു; ദാവീദിന്റെ സ്ഥലമോ ഒഴിഞ്ഞുകി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ന്നു ശൌൽ ഒന്നും പറഞ്ഞില്ല; അവന്നു എന്തോ ഭവിച്ചു അവന്നു ശുദ്ധിയില്ലായിരിക്കും; അതേ,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ദ്ധിയില്ല എന്നു അവൻ വിചാ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മാവാസ്യയുടെ പിറ്റെന്നാളും ദാവീദിന്റെ സ്ഥലം ഒഴിഞ്ഞുകിടന്നു; ശൌൽ തന്റെ മകനായ യോനാഥാനോ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ശ്ശായിയുടെ മകൻ ഇന്നലെയും ഇന്നും പന്തിഭോജനത്തിന്നു വരാതിരിക്കുന്നതു എന്തു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യോനാഥാൻ ശൌലിനോടു: ദാവീദ് ബേത്ത്ളേഹെമിൽ പോകുവാൻ എന്നോടു താല്പര്യമായി അനുവാദം ചോദി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ഞങ്ങളുടെ കുലത്തിന്നു പട്ടണത്തിൽ ഒരു യാഗമുള്ളതുകൊണ്ടു എന്നെ വിട്ടയക്കേണമേ; എന്റെ ജ്യേഷ്ഠൻ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ോടു കല്പിച്ചിരിക്കുന്നു; ആകയാൽ നിനക്കു എന്നോടു കൃപയുണ്ടെങ്കിൽ ഞാൻ എന്റെ സഹോദരന്മാ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ന്നുകാണ്മാൻ അനുവദിക്കേണമേ എന്നു പറഞ്ഞു. അതുകൊണ്ടാകുന്നു അവൻ രാജാവിന്റെ പന്തിഭോജന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ാതിരിക്കുന്നതു എന്നു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പ്പോൾ ശൌലിന്റെ കോപം യോനാഥാന്റെ നേരെ ജ്വലിച്ചു; അവൻ അവനോടു: വക്രതയും ദുശ്ശാഠ്യവും ഉള്ളവ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നേ, നിന്റെ സ്വന്തലജ്ജെക്കും നിന്റെ അമ്മയുടെ നഗ്നതയുടെ ലജ്ജെക്കുമായി നീ യിശ്ശായിയുടെ മക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ിയിരിക്കുന്നു എന്നു എനിക്കു അറിഞ്ഞുകൂടയ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യിശ്ശായിയുടെ മകൻ ഭൂമിയിൽ ജീവിച്ചിരിക്കുന്ന കാലത്തൊരിക്കലും നീയും നിന്റെ രാജത്വവും ഉറെ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ടനെ ആളയച്ചു അവനെ എന്റെ അടുക്കൽ വരുത്തുക; അവൻ മരണയോഗ്യനാ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യോനാഥാൻ തന്റെ അപ്പനായ ശൌലിനോടു: അവനെ എന്തിന്നു കൊല്ലുന്നു? അവൻ എന്തു ചെയ്തു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പ്പോൾ ശൌൽ അവനെ കൊല്ലുവാൻ അവന്റെ നേരെ കുന്തം ചാടി; അതിനാൽ തന്റെ അപ്പൻ ദാവീദിനെ കൊല്ല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ണ്ണയിച്ചിരിക്കുന്നു എന്നു യോനാഥാൻ അറ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യോനാഥാൻ അതികോപത്തോടെ പന്തിഭോജനത്തിൽനിന്നു എഴുന്നേറ്റു; അമാവാസ്യയുടെ പിറ്റെന്നാൾ ഭക്ഷണം ഒ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ച്ചതുമില്ല; തന്റെ അപ്പൻ ദാവീദിനെ അപമാനിച്ചതുകൊണ്ടു അവനെക്കുറിച്ചു അവൻ വ്യസന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പിറ്റെന്നാൾ രാവിലെ, ദാവീദുമായി നിശ്ചയിച്ചിരുന്ന സമയത്തു, യോനാഥാൻ ഒരു ചെറിയ ബാല്യക്കാരനോ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യലിലേക്കു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അവൻ തന്റെ ബാല്യക്കാരനോടു: ഓടിച്ചെന്നു ഞാൻ എയ്യുന്ന അമ്പു എടുത്തുകൊണ്ടുവാ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ല്യക്കാരൻ ഓടുമ്പോൾ അവന്റെ അപ്പുറത്തേക്കു ഒരു അമ്പു എ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യോനാഥാൻ എയ്ത അമ്പു വീണേടത്തു ബാല്യക്കാരൻ എത്തിയപ്പോൾ യോനാഥാൻ ബാല്യക്കാരനോടു: അമ്പു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ുറത്തല്ലയോ എന്നു വിളിച്ച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പിന്നെയും യോനാഥാൻ ബാല്യക്കാരനോടു: ബദ്ധപ്പെട്ടു ഓടിവരിക, നിൽക്കരുതു എന്നു വിളിച്ചു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ോനാഥാന്റെ ബാല്യക്കാരൻ അമ്പുകളെ പെറുക്കി യജമാനന്റെ അടുക്കൽ 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എന്നാൽ യോനാഥാനും ദാവീദും അല്ലാതെ ബാല്യക്കാരൻ കാര്യം ഒന്നും അറിഞ്ഞ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പിന്നെ യോനാഥാൻ തന്റെ ആയുധങ്ങളെ ബാല്യക്കാരന്റെ പക്കൽ കൊടുത്തു: പട്ടണത്തിലേക്കു കൊണ്ടുപോക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ബാല്യക്കാരൻ പോയ ഉടനെ ദാവീദ് തെക്കുവശത്തുനിന്നു എഴുന്നേറ്റുവന്നു മൂന്നു പ്രാവശ്യം സാഷ്ടാംഗം വീണ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സ്കരിച്ചു; അവർ തമ്മിൽ ചുംബനംചെയ്തു കരഞ്ഞു; ദാവീദോ ഉച്ചത്തിൽ കരഞ്ഞ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യോനാഥാൻ ദാവീദിനോടു: യഹോവ എനിക്കും നിനക്കും എന്റെ സന്തതിക്കും നിന്റെ സന്തതിക്കും മദ്ധ്യ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േക്കും സാക്ഷി എന്നിങ്ങനെ നാം ഇരുവരും യഹോവയുടെ നാമത്തിൽ സത്യം ചെയ്തിരിക്കകൊണ്ടു സമാധാനത്തോടെ പോ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 അങ്ങനെ അവൻ എഴുന്നേറ്റു പോയി; യോനാഥാനോ പട്ടണത്തിലേക്കു 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ദാവീദ് രാമയിലെ നയ്യോത്തിൽനിന്നു ഓടി യോനാഥാന്റെ അടുക്കൽ ചെന്നു: ഞാൻ എന്തു ചെയ്തു? എന്റെ കുറ്റ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ു? നിന്റെ അപ്പൻ എന്നെ കൊല്ലുവാൻ അന്വേഷിക്കേണ്ടതിന്നു അവനോടു ഞാൻ ചെയ്ത പാപം എന്തു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അവനോടു: അങ്ങനെ ഭവിക്കരുതേ, നീ മരിക്കയില്ല; എന്റെ അപ്പൻ എന്നെ അറിയിക്കാതെ വലുതോ ചെറുത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തൊന്നും ചെയ്‍വാറില്ല; പിന്നെ ഈ കാര്യം എന്നെ മറെപ്പാൻ സംഗതി എന്തു? അങ്ങനെ വരികയ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ദാവീദ് പിന്നെയും അവനോടു: എന്നോടു നിനക്കു പ്രിയമാകുന്നുവെന്നു നിന്റെ അപ്പൻ നല്ലവണ്ണം അറിക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ോനാഥാൻ ദുഃഖിക്കാതിരിക്കേണ്ടതിന്നു അവൻ ഇതു ഗ്രഹിക്കരുതു എന്നു അവൻ വിചാരിക്കുന്നു; എന്നാൽ യഹോവയാണ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ാണ, എനിക്കും മരണത്തിന്നും മദ്ധ്യേ ഒരടി അകലം മാത്രമേയുള്ളു എന്നു സത്യംചെയ്ത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പ്പോൾ യോനാഥാൻ ദാവീദിനോടു: നിന്റെ ആഗ്രഹം എന്തു? ഞാൻ അതു ചെയ്തുതര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ദാവീദ് യോനാഥാനോടു പറഞ്ഞതു: നാളെ അമാവാസ്യയാകുന്നു; ഞാനും രാജാവിനോടുകൂടെ പന്തിഭോജന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േണ്ടതല്ലോ; എങ്കിലും മറ്റെന്നാൾ വൈകുന്നേരംവരെ വയലിൽ ഒളിച്ചിരിപ്പാൻ എനിക്കു അനുവാദം തര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ിന്റെ അപ്പൻ എന്നെ കാണാഞ്ഞിട്ടു അന്വേഷിച്ചാൽ: ദാവീദ് സ്വന്തപട്ടണമായ ബേത്ത്ളേഹെമിലേക്കു ഒ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ോയിവരേണ്ടതിന്നു എന്നോടു താല്പര്യമായി അനുവാദം ചോദിച്ചു; അവന്റെ കുലത്തിന്നെല്ലാം അവിടെ വർഷാന്തരയാഗ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ു എന്നു ബോധിപ്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കൊള്ളാമെന്നു അവൻ പറഞ്ഞാൽ അടിയന്നു ശുഭം; അല്ല, കോപിച്ചാൽ: അവൻ ദോഷം നിർണ്ണയിച്ചിര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ഞ്ഞുകൊള്ള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നാൽ അങ്ങുന്നു അടിയനോടു ദയ ചെയ്യേണം; അടിയനുമായി യഹോവയെ സാക്ഷിയാക്കി സഖ്യത ചെയ്തിട്ടുണ്ടല്ല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ല്ല കുറ്റവും എന്നിൽ ഉണ്ടെങ്കിലോ അങ്ങുന്നു തന്നേ എന്നെ കൊല്ലുക; അപ്പന്റെ അടുക്കൽ എന്നെ കൊണ്ടുപോക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ൊരാവശ്യ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തിന്നു യോനാഥാൻ: അങ്ങനെ നിനക്കു വരാതിരിക്കട്ടെ; എന്റെ അപ്പൻ നിനക്കു ദോഷം വരുത്ത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ണ്ണയിച്ചിരിക്കുന്നു എന്നു ഞാൻ അറിഞ്ഞാൽ നിന്നെ അറിയിക്കാതിരിക്കുമ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ദാവീദ് യോനാഥാനോടു: നിന്റെ അപ്പൻ നിന്നോടു കഠിനമായി ഉത്തരം പറഞ്ഞാലോ അതു ആർ എന്നെ അറിയിക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ോനാഥാൻ ദാവീദിനോടു: വരിക, നമുക്കു വയലിലേക്കു പോകാം എന്നു പറഞ്ഞു; അവർ ഇരുവരും വയലിലേക്കു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ിന്നെ യോനാഥാൻ ദാവീദിനോടു പറഞ്ഞതു: യിസ്രായേലിന്റെ ദൈവമായ യഹോവ സാക്ഷി: നാളെ ഈ നേരത്തോ മറ്റെന്നാള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അപ്പന്റെ അന്തർഗ്ഗതമറിഞ്ഞു നിനക്കു ഗുണമെന്നു കണ്ടാൽ ഞാൻ ആളയച്ചു നിന്നെ അറിയിക്കാതിരിക്കുമ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ന്നാൽ നിന്നോടു ദോഷം ചെയ്‍വാനാകുന്നു എന്റെ അപ്പന്റെ ഭാവമെങ്കിൽ ഞാൻ അതു നിന്നെ അറിയിച്ചു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ാധാനത്തോടെ പോകേണ്ടതിന്നു നിന്നെ പറഞ്ഞയക്കാതിരുന്നാൽ യഹോവ യോനാഥാനോടു തക്കവണ്ണവും അധികവും ചെയ്യട്ട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 എന്റെ അപ്പനോടുകൂടെ ഇരുന്നതുപോലെ നിന്നോടു കൂടെയും ഇരിക്ക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2026-10-21T06:18:34Z</dcterms:created>
  <dcterms:modified xsi:type="dcterms:W3CDTF">2026-10-21T06:18:34Z</dcterms:modified>
  <dc:title>1 ശമൂവേൽ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