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 ராஜா மரணமடைந்த வருஷத்தில், ஆண்டவர் உயரமும் உன்னதமுமான சிங்காசனத்தின்மேல் வீற்றிருக்கக்கண்டேன்; அவருடைய வஸ்திரத்தொங்கலால் தேவாலயம் நிறைந்த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 ராஜா மரணமடைந்த வருஷத்தில், ஆண்டவர் உயரமும் உன்னதமுமான சிங்காசனத்தின்மேல் வீற்றிருக்கக்கண்டேன்; அவருடைய வஸ்திரத்தொங்கலால் தேவாலயம் நிறைந்த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ராபீன்கள் அவருக்கு மேலாக நின்றார்கள்; அவர்களில் ஒவ்வொருவனுக்கும் அவ்வாறு செட்டைகளிருந்தன; அவனவன் இரண்டு செட்டைகளால் தன் தன் முகத்தை மூடி, இரண்டு செட்டைகளால் தன் தன் கால்களை மூடி, இரண்டு செட்டைகளால் பறந்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ராபீன்கள் அவருக்கு மேலாக நின்றார்கள்; அவர்களில் ஒவ்வொருவனுக்கும் அவ்வாறு செட்டைகளிருந்தன; அவனவன் இரண்டு செட்டைகளால் தன் தன் முகத்தை மூடி, இரண்டு செட்டைகளால் தன் தன் கால்களை மூடி, இரண்டு செட்டைகளால் பறந்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ரையொருவர் நோக்கி: சேனைகளின் கர்த்தர் பரிசுத்தர், பரிசுத்தர், பரிசுத்தர், பூமியனைத்தும் அவருடைய மகிமையால் நிறைந்திருக்கிறது என்று கூப்பிட்டுச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ரையொருவர் நோக்கி: சேனைகளின் கர்த்தர் பரிசுத்தர், பரிசுத்தர், பரிசுத்தர், பூமியனைத்தும் அவருடைய மகிமையால் நிறைந்திருக்கிறது என்று கூப்பிட்டுச்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ூப்பிடுகிறவர்களின் சத்தத்தால் வாசல்களின் நிலைகள் அசைந்து, ஆலயம் புகையினால் நிறை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ஐயோ! அதமானேன், நான் அசுத்த உதடுகளுள்ள மனுஷன், அசுத்த உதடுகளுள்ள ஜனங்களின் நடுவில் வாசமாயிருக்கிறவன்; சேனைகளின் கர்த்தராகிய ராஜாவை என் கண்கள் கண்டதே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ஐயோ! அதமானேன், நான் அசுத்த உதடுகளுள்ள மனுஷன், அசுத்த உதடுகளுள்ள ஜனங்களின் நடுவில் வாசமாயிருக்கிறவன்; சேனைகளின் கர்த்தராகிய ராஜாவை என் கண்கள் கண்டதே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ேராபீன்களில் ஒருவன் பலிபீடத்திலிருந்து, தன் கையிலே பிடித்த குறட்டால் ஒரு நெருப்புத் தழலை எடுத்து என்னிடத்தில் பறந்து வ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ேராபீன்களில் ஒருவன் பலிபீடத்திலிருந்து, தன் கையிலே பிடித்த குறட்டால் ஒரு நெருப்புத் தழலை எடுத்து என்னிடத்தில் பறந்து வ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ால் என் வாயைத் தொட்டு: இதோ, இது உன் உதடுகளைத் தொட்டதினால் உன் அக்கிரமம் நீங்கி, உன் பாவம் நிவிர்த்தியான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யாரை நான் அனுப்புவேன், யார் நமது காரியமாய்ப் போவான் என்று உரைக்கிற ஆண்டவருடைய சத்தத்தைக் கேட்டேன். அதற்கு நான்: இதோ, அடியேன் இருக்கிறேன்; என்னை அனுப்பும் என்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யாரை நான் அனுப்புவேன், யார் நமது காரியமாய்ப் போவான் என்று உரைக்கிற ஆண்டவருடைய சத்தத்தைக் கேட்டேன். அதற்கு நான்: இதோ, அடியேன் இருக்கிறேன்; என்னை அனுப்பும் என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நீ போய், இந்த ஜனங்களை நோக்கி: நீங்கள் காதாரக் கேட்டும் உணராமலும், கண்ணாரக்கண்டும் அறியாமலும் இருங்கள்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நீ போய், இந்த ஜனங்களை நோக்கி: நீங்கள் காதாரக் கேட்டும் உணராமலும், கண்ணாரக்கண்டும் அறியாமலும் இருங்கள் என்று சொல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ஜனங்கள் தங்கள் கண்களினால் காணாமலும், தங்கள் காதுகளினால் கேளாமலும், தங்கள் இருதயத்தில் உணர்ந்து குணப்படாமலும், நான் அவர்களை ஆரோக்கியமாக்காமலுமிருக்க, நீ அவர்கள் இருதயத்தைக் கொழுத்ததாக்கி அவர்கள் காதுகளை மந்தப்படுத்தி, அவர்கள் கண்களை மூடிப்போடு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ஜனங்கள் தங்கள் கண்களினால் காணாமலும், தங்கள் காதுகளினால் கேளாமலும், தங்கள் இருதயத்தில் உணர்ந்து குணப்படாமலும், நான் அவர்களை ஆரோக்கியமாக்காமலுமிருக்க, நீ அவர்கள் இருதயத்தைக் கொழுத்ததாக்கி அவர்கள் காதுகளை மந்தப்படுத்தி, அவர்கள் கண்களை மூடிப்போட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ன்: ஆண்டவரே, எதுவரைக்கும் என்று கேட்டேன். அதற்கு அவர்: பட்டணங்கள் குடியில்லாமலும், வீடுகள் மனுஷசஞ்சாரமில்லாமலும் பாழாகி, பூமி அவாந்தரவெளியா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ன்: ஆண்டவரே, எதுவரைக்கும் என்று கேட்டேன். அதற்கு அவர்: பட்டணங்கள் குடியில்லாமலும், வீடுகள் மனுஷசஞ்சாரமில்லாமலும் பாழாகி, பூமி அவாந்தரவெளியாக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மனுஷரைத் தூரமாக விலக்குவதினால், தேசத்தின் நடுமையம் முற்றிலும் அசைக்கப்படும்வரைக்க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மனுஷரைத் தூரமாக விலக்குவதினால், தேசத்தின் நடுமையம் முற்றிலும் அசைக்கப்படும்வரைக்க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ிலும் அதில் இன்னும் பத்திலொரு பங்கிருக்கும், அதுவும் திரும்ப நிர்மூலமாக்கப்படும்; கர்வாலிமரமும் அரசமரமும் இலையற்றுப்போனபின்பு, அவைகளின் அடிமரம் இருப்பதுபோல, அதின் அடிமரமும் பரிசுத்த வித்தாயிருக்கும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ிலும் அதில் இன்னும் பத்திலொரு பங்கிருக்கும், அதுவும் திரும்ப நிர்மூலமாக்கப்படும்; கர்வாலிமரமும் அரசமரமும் இலையற்றுப்போனபின்பு, அவைகளின் அடிமரம் இருப்பதுபோல, அதின் அடிமரமும் பரிசுத்த வித்தாயிருக்க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ఉజ్జియా మృతినొందిన సంవత్సరమున అత్యు న్నతమైన సింహాసనమందు ప్రభువు ఆసీనుడైయుండగా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తిని; ఆయన చొక్కాయి అంచులు దేవాలయమును నిండ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కు పైగా సెరా పులు నిలిచియుండిరి; ఒక్కొక్కరికి ఆరేసి రెక్క లుండెను. ప్రతివాడు రెండు రెక్కలతో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ఖ మును రెంటితో తన కాళ్లను కప్పుకొనుచు రెంటితో ఎగుర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ుసైన్యముల కధిపతియగు యెహోవా, పరిశుద్ధుడు పరిశుద్ధుడు పరిశుద్ధుడు; సర్వలోకము ఆయన మహిమ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ియున్నది అని గొప్ప స్వరముతో గాన ప్రతిగానములు చ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వారి కంఠస్వరమువలన గడప కమ్ముల పునాదులు కదలుచు మందిరము ధూమము చేత ని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అయ్యో, నేను అపవిత్రమైన పెద వులు గలవాడను; అపవిత్రమైన పెదవులుగల జనుల మధ్యను నివసించు వాడ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శించితిని; రాజును సైన్యములకధిపతియునగు యెహోవాను నేను కన్నులార చూచితినన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ఆ సెరాపులలో నొకడు తాను బలిపీఠముమీదనుండి కారుతో తీసిన నిప్పును చేత పట్టుకొని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గిరి వచ్చి నా నోటికి దాని తగిల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ది నీ పెదవులకు తగిలెను గనుక నీ పాప మునకు ప్రాయశ్చిత్తమాయెను, నీ దోషము తొలగి పోయె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నేను ఎవని పంపెదను? మా నిమిత్తము ఎవడు పోవునని ప్రభువు సెలవియ్యగా వింటిని. అంత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చిత్తగించుము నేనున్నాను నన్ను పంపు 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నీవు పోయి యీ జనులతో ఇట్లనుము మీరు నిత్యము వినుచుందురు గాని గ్రహింపకుందురు; నిత్యము చూచుచు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తెలిసికొనక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కన్నులతో చూచి, చెవులతో విని, హృదయముతో గ్రహించి, మనస్సు మార్చుకొని స్వస్థత పొందక పోవునట్ల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 హృదయము క్రొవ్వచేసి వారి చెవులు మంద పరచి వారి కన్నులు మూయించ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భువా, ఎన్నాళ్ల వరకని నేనడుగగా ఆయననివాసులు లేక పట్టణములును, మనుష్యులు లేక యిండ్లును పా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కును దేశము బొత్తిగా బీడగువ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మనుష్యులను దూరముగా తీసికొని పోయినందున దేశములో నిర్జనమైన స్థలములు విస్తారమగువరకును ఆలాగ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ానిలో పదియవ భాగము మాత్రము విడువ బడినను అదియును నాశనమగును. సిందూర మస్తకి వృక్షములు నరక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అది మిగిలియుండు మొద్దువలె నుండును; అట్టి మొద్దునుండి పరిశుద్ధమైన చిగురు పు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2026-10-20T02:46:23Z</dcterms:created>
  <dcterms:modified xsi:type="dcterms:W3CDTF">2026-10-20T02:46:23Z</dcterms:modified>
  <dc:title>యెషయా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