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நாம் கேட்டவைகளைவிட்டு விலகாதபடிக்கு, அவைகளை மிகுந்த ஜாக்கிரதையாய்க் கவனிக்க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நாம் கேட்டவைகளைவிட்டு விலகாதபடிக்கு, அவைகளை மிகுந்த ஜாக்கிரதையாய்க் கவனி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தேவதூதர் மூலமாய்ச் சொல்லப்பட்ட வசனத்திற்கு விரோதமான எந்தச் செய்கைக்கும் கீழ்ப்படியாமைக்கும் நீதியான தண்டனை வரத்தக்கதாக அவர்களுடைய வசனம் உறுதிப்படுத்தப்பட்டிருக்க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தேவதூதர் மூலமாய்ச் சொல்லப்பட்ட வசனத்திற்கு விரோதமான எந்தச் செய்கைக்கும் கீழ்ப்படியாமைக்கும் நீதியான தண்டனை வரத்தக்கதாக அவர்களுடைய வசனம் உறுதிப்படுத்தப்பட்டிருக்க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லாவது கர்த்தர் மூலமாய் அறிவிக்கப்பட்டு, பின்பு அவரிடத்தில் கேட்டவர்களாலே நமக்கு உறுதியாக்கப்பட்டத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லாவது கர்த்தர் மூலமாய் அறிவிக்கப்பட்டு, பின்பு அவரிடத்தில் கேட்டவர்களாலே நமக்கு உறுதியாக்கப்பட்டத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டையாளங்களினாலும் அற்புதங்களினாலும் பலவிதமான பலத்த செய்கைகளினாலும், தம்முடைய சித்தத்தின்படி பகிர்ந்து பரிசுத்த ஆவியின் வரங்களிலும், தேவன் தாமே சாட்சிகொடுத்ததுமாயிருக்கிற இவ்வளவு பெரிதான இரட்சிப்பைக்குறித்து நாம் கவலையற்றிருப்போமானால் தண்டனைக்கு எப்படித் தப்பித்துக்கொள்ளு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ிவரும் உலகத்தைக்குறித்துப் பேசுகிறோமே, அதை அவர் தூதர்களுக்குக் கீழ்ப்படுத்த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 இடத்திலே ஒருவன் சாட்சியாக: மனுஷனை நீர் நினைக்கிறதற்கும், மனுஷனுடைய குமாரனை நீர் விசாரிக்கிறதற்கும் அவன் எம்மாத்திரம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 இடத்திலே ஒருவன் சாட்சியாக: மனுஷனை நீர் நினைக்கிறதற்கும், மனுஷனுடைய குமாரனை நீர் விசாரிக்கிறதற்கும் அவன் எம்மாத்திரம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 தேவதூதரிலும் சற்றுச் சிறியவனாக்கினீர்; மகிமையினாலும் கனத்தினாலும் அவனுக்கு முடிசூட்டி, உம்முடைய கரத்தின் கிரியைகளின் மேல் அவனை அதிகாரியாக வைத்து, சகலத்தையும் அவனுடைய பாதங்களுக்குக் கீழ்ப்படுத்தினீர் என்று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 தேவதூதரிலும் சற்றுச் சிறியவனாக்கினீர்; மகிமையினாலும் கனத்தினாலும் அவனுக்கு முடிசூட்டி, உம்முடைய கரத்தின் கிரியைகளின் மேல் அவனை அதிகாரியாக வைத்து, சகலத்தையும் அவனுடைய பாதங்களுக்குக் கீழ்ப்படுத்தினீர் என்று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த்தையும் அவனுக்குக் கீழ்ப்படுத்தினார் என்கிற விஷயத்தில், அவர் அவனுக்குக் கீழ்ப்படுத்தாத பொருளொன்றுமில்லை; அப்படியிருந்தும், இன்னும் அவனுக்குச் சகலமும் கீழ்ப்பட்டிருக்கக் காண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த்தையும் அவனுக்குக் கீழ்ப்படுத்தினார் என்கிற விஷயத்தில், அவர் அவனுக்குக் கீழ்ப்படுத்தாத பொருளொன்றுமில்லை; அப்படியிருந்தும், இன்னும் அவனுக்குச் சகலமும் கீழ்ப்பட்டிருக்கக் காண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த்தையும் அவனுக்குக் கீழ்ப்படுத்தினார் என்கிற விஷயத்தில், அவர் அவனுக்குக் கீழ்ப்படுத்தாத பொருளொன்றுமில்லை; அப்படியிருந்தும், இன்னும் அவனுக்குச் சகலமும் கீழ்ப்பட்டிருக்கக் காண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றாலும், தேவனுடைய கிருபையினால் ஒவ்வொருவருக்காகவும், மரணத்தை ருசிபார்க்கும்படிக்கு தேவதூதரிலும் சற்றுச் சிறியவராக்கப்பட்டிருந்த இயேசு மரணத்தை உத்தரித்ததினிமித்தம் மகிமையினாலும் கனத்தினாலும் முடிசூட்டப்பட்டதைக் காண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றாலும், தேவனுடைய கிருபையினால் ஒவ்வொருவருக்காகவும், மரணத்தை ருசிபார்க்கும்படிக்கு தேவதூதரிலும் சற்றுச் சிறியவராக்கப்பட்டிருந்த இயேசு மரணத்தை உத்தரித்ததினிமித்தம் மகிமையினாலும் கனத்தினாலும் முடிசூட்டப்பட்டதைக் காண்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 தமக்காகவும் தம்மாலேயும் சகலத்தையும் உண்டாக்கினவர், அநேகம் பிள்ளைகளை மகிமையில் கொண்டுவந்து சேர்க்கையில் அவர்களுடைய இரட்சிப்பின் அதிபதியை உபவத்திரவங்களினாலே பூரணப்படுத்துகிறது அவருக்கேற்றத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 தமக்காகவும் தம்மாலேயும் சகலத்தையும் உண்டாக்கினவர், அநேகம் பிள்ளைகளை மகிமையில் கொண்டுவந்து சேர்க்கையில் அவர்களுடைய இரட்சிப்பின் அதிபதியை உபவத்திரவங்களினாலே பூரணப்படுத்துகிறது அவருக்கேற்றத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பரிசுத்தஞ்செய்கிறவரும் பரிசுத்தஞ்செய்யப்படுகிறவர்களுமாகிய யாவரும் ஒருவரால் உண்டாயிருக்கிறார்கள்; இதினிமித்தம் அவர்களைச் சகோதரரென்று சொல்ல அவர் வெட்கப்படாமல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பரிசுத்தஞ்செய்கிறவரும் பரிசுத்தஞ்செய்யப்படுகிறவர்களுமாகிய யாவரும் ஒருவரால் உண்டாயிருக்கிறார்கள்; இதினிமித்தம் அவர்களைச் சகோதரரென்று சொல்ல அவர் வெட்கப்படாமல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நாமத்தை என் சகோதரருக்கு அறிவித்து, சபை நடுவில் உம்மைத் துதித்துப் பாடுவேன் என்ற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ிடத்தில் நம்பிக்கையாயிருப்பேன் என்றும்; இதோ, நானும், தேவன் எனக்குக் கொடுத்த பிள்ளைகளும் என்றும் சொல்லியிர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பிள்ளைகள் மாம்சத்தையும் இரத்தத்தையும் உடையவர்களாயிருக்க, அவரும் அவர்களைப்போல மாம்சத்தையும் இரத்தத்தையும் உடையவரானார்; மரணத்துக்கு அதிகாரியாகிய பிசாசானவனைத் தமது மரணத்தினாலே அழிக்கும்படி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பிள்ளைகள் மாம்சத்தையும் இரத்தத்தையும் உடையவர்களாயிருக்க, அவரும் அவர்களைப்போல மாம்சத்தையும் இரத்தத்தையும் உடையவரானார்; மரணத்துக்கு அதிகாரியாகிய பிசாசானவனைத் தமது மரணத்தினாலே அழிக்கும்படி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ீவகாலமெல்லாம் மரணபயத்தினாலே அடிமைத்தனத்திற்குள்ளானவர்கள் யாவரையும் விடுதலைபண்ணும்படிக்கும் அப்படியா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அவர் தேவதூதருக்கு உதவியாகக் கைகொடாமல், ஆபிரகாமின் சந்ததிக்கு உதவியாகக் கைகொடு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அவர் ஜனத்தின் பாவங்களை நிவிர்த்தி செய்வதற்கேதுவாக, தேவகாரியங்களைக்குறித்து இரக்கமும் உண்மையுமுள்ள பிரதான ஆசாரியாராயிருக்கும்படிக்கு எவ்விதத்திலும் தம்முடைய சகோதரருக்கு ஒப்பாகவேண்டியத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அவர் ஜனத்தின் பாவங்களை நிவிர்த்தி செய்வதற்கேதுவாக, தேவகாரியங்களைக்குறித்து இரக்கமும் உண்மையுமுள்ள பிரதான ஆசாரியாராயிருக்கும்படிக்கு எவ்விதத்திலும் தம்முடைய சகோதரருக்கு ஒப்பாகவேண்டியத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அவர் ஜனத்தின் பாவங்களை நிவிர்த்தி செய்வதற்கேதுவாக, தேவகாரியங்களைக்குறித்து இரக்கமும் உண்மையுமுள்ள பிரதான ஆசாரியாராயிருக்கும்படிக்கு எவ்விதத்திலும் தம்முடைய சகோதரருக்கு ஒப்பாகவேண்டியத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, அவர்தாமே சோதிக்கப்பட்டுப் பாடுபட்டதினாலே, அவர் சோதிக்கப்படுகிறவர்களுக்கு உதவிசெய்ய வல்லவராயி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, அவர்தாமே சோதிக்கப்பட்டுப் பாடுபட்டதினாலே, அவர் சோதிக்கப்படுகிறவர்களுக்கு உதவிசெய்ய வல்லவர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ുകൊണ്ടു നാം വല്ലപ്പോഴും ഒഴുകിപ്പോകാതിരിക്കേണ്ടതിന്നു കേട്ടതു അധികം ശ്രദ്ധയോടെ കരുതിക്കൊൾ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വശ്യമ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ൂതന്മാർമുഖാന്തരം അരുളിച്ചെയ്ത വചനം സ്ഥിരമായിരിക്കയും ഓരോരോ ലംഘനത്തിന്നും അനുസരണക്കേട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മായ പ്രതിഫലം ലഭിക്കയും ചെയ്തു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ർത്താവു താൻ പറഞ്ഞുതുടങ്ങിയതും ദൈവം അടയാളങ്ങളാലും അത്ഭുതങ്ങളാലും വിവിധവീര്യപ്രവൃത്തികളാലു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ഷ്ടപ്രകാരം പരിശുദ്ധാത്മാവിനെ നല്കിക്കൊണ്ടും സാക്ഷി നിന്നതും കേട്ട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മുക്കു ഉറപ്പിച്ചുതന്നതുമായ ഇത്ര വലിയ രക്ഷ നാം ഗണ്യമാക്കാതെ പോയാൽ എങ്ങനെ തെറ്റി ഒഴിയ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ാം പ്രസ്താവിക്കുന്ന ഭാവിലോകത്തെ അവൻ ദൂതന്മാർക്കല്ലല്ലോ കീഴ്പെടുത്തി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“മനുഷ്യനെ നീ ഓർക്കേണ്ടതിന്നു അവൻ എന്തു? മനുഷ്യപുത്രനെ സന്ദർശിക്കേണ്ടതിന്ന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മാത്ര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 അവനെ ദൂതന്മാരെക്കാൾ അല്പം മാത്രം താഴ്ത്തി; തേജസ്സും ബഹുമാനവും അവനെ അണിയിച്ചിരിക്കുന്നു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കളുടെ പ്രവൃത്തികൾക്കു നീ അവനെ അധിപതി ആ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കലവും അവന്റെ കാൽക്കീഴാക്കിയിരിക്കുന്നു” എന്നു ഒരുവൻ ഒരേടത്തു സാക്ഷ്യം പറയുന്നു. സകലവും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ാക്കിയതിൽ ഒന്നിനെയും കീഴ്പെടുത്താതെ വിട്ടിട്ടില്ല; എന്നാൽ ഇപ്പോൾ സകലവും അവന്നു കീഴ്പെട്ടത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ങ്കിലും ദൈവകൃപയാൽ എല്ലാവർക്കും വേണ്ടി മരണം ആസ്വദിപ്പാൻ ദൂതന്മാരിലും അല്പം ഒരു താഴ്ചവന്നവനായ യേശ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ം അനുഭവിച്ചതുകൊണ്ടു അവനെ മഹത്വവും ബഹുമാനവും അണിഞ്ഞവനായി നാം കാണ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കലത്തിന്നും ലാക്കും സകലത്തിന്നും കാരണഭൂതനുമായവൻ അനേകം പുത്രന്മാരെ തേജസ്സിലേക്കു നടത്ത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രക്ഷാനായകനെ കഷ്ടാനുഭവങ്ങളാൽ തികഞ്ഞവനാക്കുന്നതു യുക്ത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ിശുദ്ധീകരിക്കുന്നവന്നും വിശുദ്ധീകരിക്കപ്പെടുന്നവർക്കും എല്ലാം ഒരുവനല്ലോ പിതാവു; അതു ഹേതു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അവരെ സഹോദരന്മാർ എന്നു വിളിപ്പാൻ ലജ്ജിക്കാതെ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ഞാൻ നിന്റെ നാമത്തെ എന്റെ സഹോദരന്മാരോടു കീർത്തിക്കും; സഭാമദ്ധ്യേ ഞാൻ നിന്നെ സ്തുതിക്കു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ും “ഞാൻ അവനിൽ ആശ്രയിക്കും” എന്നും ഇതാ, ഞാനും ദൈവം എനിക്കു തന്ന മക്കളും” എന്നു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ക്കൾ ജഡരക്തങ്ങളോടു കൂടിയവർ ആകകൊണ്ടു അവനും അവരെപ്പോലെ ജഡരക്തങ്ങളോടു കൂടിയവനായി മരണ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ാരിയായ പിശാച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ന്റെ മരണത്താൽ നീക്കി ജീവപര്യന്തം മരണഭീതിയാൽ അടിമകളായിരുന്നവരെ ഒക്കെയും വിടു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ൂതന്മാരെ സംരക്ഷണചെയ്‍വാനല്ല അബ്രാഹാമിന്റെ സന്തതിയെ സംരക്ഷണ ചെയ്‍വാനത്രേ അവൻ വ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ുകൊണ്ടു ജനത്തിന്റെ പാപങ്ങൾക്കു പ്രായശ്ചിത്തം വരുത്തുവാൻ അവൻ കരുണയുള്ളവനും ദൈവകാര്യ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്തമഹാപുരോഹിതനും ആകേണ്ടതിന്നു സകലത്തിലും തന്റെ സഹോദരന്മാരോടു സദൃശനായിത്തീര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വശ്യ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താൻ തന്നേ പരീക്ഷിതനായി കഷ്ടമനുഭവിച്ചിരിക്കയാൽ പരീക്ഷിക്കപ്പെടുന്നവർക്കു സഹായിപ്പാൻ കഴിവുള്ള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2026-10-20T02:03:49Z</dcterms:created>
  <dcterms:modified xsi:type="dcterms:W3CDTF">2026-10-20T02:03:49Z</dcterms:modified>
  <dc:title>എബ്രായർ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