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presProps" Target="presProps.xml"/>
  <Relationship Id="rId132" Type="http://schemas.openxmlformats.org/officeDocument/2006/relationships/viewProps" Target="viewProps.xml"/>
  <Relationship Id="rId1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ப்தியடையாததினால் அசீரிய புத்திரரோடும் வேசித்தனம்பண்ணினாய்; அவர்களோடே வேசித்தனம்பண்ணியும் நீ திருப்தியடைய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ப்தியடையாததினால் அசீரிய புத்திரரோடும் வேசித்தனம்பண்ணினாய்; அவர்களோடே வேசித்தனம்பண்ணியும் நீ திருப்தியடைய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கானான் தேசத்திலே செய்த வேசித்தனத்தை கல்தேயர்மட்டும் எட்டச் செய்தாய்; அதினாலும் நீ திருப்தியடையாமற்போன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கானான் தேசத்திலே செய்த வேசித்தனத்தை கல்தேயர்மட்டும் எட்டச் செய்தாய்; அதினாலும் நீ திருப்தியடையாமற்போன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ெட்கங்கெட்ட வேசியின் கிரியைகளாகிய இவைகளையெல்லாம் நீ செய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ெட்கங்கெட்ட வேசியின் கிரியைகளாகிய இவைகளையெல்லாம் நீ செய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வழிமுகனையிலும் உன் மண்டபங்களைக் கட்டி, சகல வீதிகளிலும் உன் மேடைகளை உண்டாக்கினபடியால், உன் இருதயம் எவ்வளவாய்க் களைத்துப்போயிருக்கிறது என்று கர்த்தராகிய ஆண்டவர் சொல்லுகிறார்; நீ பணையத்தை அலட்சியம்பண்ணுகிறதினால், நீ வேசியைப்போல இராம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வழிமுகனையிலும் உன் மண்டபங்களைக் கட்டி, சகல வீதிகளிலும் உன் மேடைகளை உண்டாக்கினபடியால், உன் இருதயம் எவ்வளவாய்க் களைத்துப்போயிருக்கிறது என்று கர்த்தராகிய ஆண்டவர் சொல்லுகிறார்; நீ பணையத்தை அலட்சியம்பண்ணுகிறதினால், நீ வேசியைப்போல இராம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ஆகிலும் உன் இளவயதில் உன்னோடே பண்ணின என் உடன்படிக்கையை நான் நினைத்து, நித்திய உடன்படிக்கையை உனக்கு ஏற்படுத்த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ஆகிலும் உன் இளவயதில் உன்னோடே பண்ணின என் உடன்படிக்கையை நான் நினைத்து, நித்திய உடன்படிக்கையை உனக்கு ஏற்படுத்த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ருசலேமின் அருவருப்புகளை அதற்கு அறிவித்துச் சொல்லவேண்டியது என்னவென்றால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ுருஷனுக்குப் பதிலாக அந்நியரைச் சேர்த்துக்கொள்ளுகிற விபசார ஸ்திரீயைப்போல இருக்கிற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உன் தமக்கைகளையும் உன் தங்கைகளையும் நீ சேர்த்துக்கொள்ளுகையில், உன் வழிகளை நினைத்து நாணுவாய்; அவர்களை நான் உனக்கு குமாரத்திகளாகக் கொடுப்பேன்; உன்னுடைய உடன்படிக்கையைப் பார்த்துக் கொடுப்ப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உன் தமக்கைகளையும் உன் தங்கைகளையும் நீ சேர்த்துக்கொள்ளுகையில், உன் வழிகளை நினைத்து நாணுவாய்; அவர்களை நான் உனக்கு குமாரத்திகளாகக் கொடுப்பேன்; உன்னுடைய உடன்படிக்கையைப் பார்த்துக் கொடுப்ப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எருசலேமுக்குச் சொல்லுகிறார், கானான் தேசமே உன் உற்பத்திக்கும் உன் பிறப்புக்கும் இடம், உன் தகப்பன் எமோரியன், உன் தாய் ஏத்தித்தி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எருசலேமுக்குச் சொல்லுகிறார், கானான் தேசமே உன் உற்பத்திக்கும் உன் பிறப்புக்கும் இடம், உன் தகப்பன் எமோரியன், உன் தாய் ஏத்தித்தி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ல்லா வேசிகளுக்கும் பணையங்கொடுக்கிறார்கள்; நீயோ உன் நேசர்கள் சுற்றுப்புறங்களிலிருந்து உன்னிடத்தில் வேசித்தனஞ்செய்ய வரும்படி அவர்களுக்கெல்லாம் நீயே பணையங்கொடுத்து, அவர்களுக்கு வெகுமதிகளைத் தருகிற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ல்லா வேசிகளுக்கும் பணையங்கொடுக்கிறார்கள்; நீயோ உன் நேசர்கள் சுற்றுப்புறங்களிலிருந்து உன்னிடத்தில் வேசித்தனஞ்செய்ய வரும்படி அவர்களுக்கெல்லாம் நீயே பணையங்கொடுத்து, அவர்களுக்கு வெகுமதிகளைத் தருகிற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ல்லா வேசிகளுக்கும் பணையங்கொடுக்கிறார்கள்; நீயோ உன் நேசர்கள் சுற்றுப்புறங்களிலிருந்து உன்னிடத்தில் வேசித்தனஞ்செய்ய வரும்படி அவர்களுக்கெல்லாம் நீயே பணையங்கொடுத்து, அவர்களுக்கு வெகுமதிகளைத் தருகிற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உன்னோடே என் உடன்படிக்கையைப்பண்ணி ஏற்படுத்துவேன்; அப்பொழுது நான் கர்த்தர் என்று அறி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உன்னோடே என் உடன்படிக்கையைப்பண்ணி ஏற்படுத்துவேன்; அப்பொழுது நான் கர்த்தர் என்று அறி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றப்பின் வர்த்தமானம் என்னவென்றால், நீ பிறந்த நாளிலே உன் தொப்புள் அறுக்கப்படவுமில்லை; நீ சுத்தமாவதற்குத் தண்ணீரினால் குளிப்பாட்டப்படவுமில்லை; துணிகளில் சுற்றப்படவு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றப்பின் வர்த்தமானம் என்னவென்றால், நீ பிறந்த நாளிலே உன் தொப்புள் அறுக்கப்படவுமில்லை; நீ சுத்தமாவதற்குத் தண்ணீரினால் குளிப்பாட்டப்படவுமில்லை; துணிகளில் சுற்றப்படவ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செய்த எல்லாவற்றையும் நான் மன்னித்தருளும்போது, நீ நினைத்து வெட்கி, உன் நாணத்தினால் உன் வாயை இனித் திறக்கமாட்டாதிருப்பாய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செய்த எல்லாவற்றையும் நான் மன்னித்தருளும்போது, நீ நினைத்து வெட்கி, உன் நாணத்தினால் உன் வாயை இனித் திறக்கமாட்டாதிருப்பாய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வேசியே, கர்த்தருடைய வார்த்தையைக் கே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 அருகே கடந்துபோகும் போது, மிதிக்கப்படுவதற்கு ஏதுவாய் நீ உன் இரத்தத்தில் கிடக்கிறதைக் கண்டு, உன் இரத்தத்தில் கிடக்கிற உன்னைப்பார்த்து: பிழைத்திரு என்று சொன்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 அருகே கடந்துபோகும் போது, மிதிக்கப்படுவதற்கு ஏதுவாய் நீ உன் இரத்தத்தில் கிடக்கிறதைக் கண்டு, உன் இரத்தத்தில் கிடக்கிற உன்னைப்பார்த்து: பிழைத்திரு என்று சொன்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 அருகே கடந்துபோகும் போது, மிதிக்கப்படுவதற்கு ஏதுவாய் நீ உன் இரத்தத்தில் கிடக்கிறதைக் கண்டு, உன் இரத்தத்தில் கிடக்கிற உன்னைப்பார்த்து: பிழைத்திரு என்று சொன்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்னை ஜலத்தினால் முழுக்காட்டி, உன்னை இரத்தமற ஸ்நானம் பண்ணுவித்து, உனக்கு எண்ணெய் பூச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த்திரத்தையலாடையை உனக்கு உடுத்தி, சாயந்தீர்ந்த பாதரட்சைகளை உனக்குத் தரித்து, கட்ட மெல்லிய புடவையையும், மூடிக்கொள்ளப் பட்டுச் சால்வையையும் உனக்குக் கொடு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த்திரத்தையலாடையை உனக்கு உடுத்தி, சாயந்தீர்ந்த பாதரட்சைகளை உனக்குத் தரித்து, கட்ட மெல்லிய புடவையையும், மூடிக்கொள்ளப் பட்டுச் சால்வையையும் உனக்குக் கொடு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ஆபரணங்களால் அலங்கரித்து, உன் கைகளிலே கடகங்களையும், உன் கழுத்திலே சரப்பணியையும் போட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ெற்றியில் நெற்றிப்பட்டத்தையும், உன் காதுகளில் காதணியையும், உன் தலையின்மேல் சிங்காரமான கிரீடத்தையும் தரித்தேன்.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பசாரிகளையும் இரத்தஞ்சிந்தினவர்களையும் நியாயந்தீர்க்கிறபடியே உன்னை நியாயந்தீர்த்து, உக்கிரகத்தோடும் எரிச்சலோடும் இரத்தப்பழியை உன்பேரில் சுமத்த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பசாரிகளையும் இரத்தஞ்சிந்தினவர்களையும் நியாயந்தீர்க்கிறபடியே உன்னை நியாயந்தீர்த்து, உக்கிரகத்தோடும் எரிச்சலோடும் இரத்தப்பழியை உன்பேரில் சுமத்த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அழகினாலே உன் கீர்த்தி புற ஜாதிகளுக்குள்ளே பிரசித்தமாயிற்று; நான் உன்மேல் வைத்த என் மகிமையினாலே அது குறைவற்றதாய் இருந்ததென்று கர்த்தராகிய ஆண்டவ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அழகினாலே உன் கீர்த்தி புற ஜாதிகளுக்குள்ளே பிரசித்தமாயிற்று; நான் உன்மேல் வைத்த என் மகிமையினாலே அது குறைவற்றதாய் இருந்ததென்று கர்த்தராகிய ஆண்டவ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யோவென்றால் உன் அழகை நம்பி, உன் கீர்த்தியினால் சோரமார்க்கமாய் நடந்து, வழிப்போக்கரில் உனக்கு நேர்பட்ட யாவரோடும் வேசித்தனம்பண்ண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யோவென்றால் உன் அழகை நம்பி, உன் கீர்த்தியினால் சோரமார்க்கமாய் நடந்து, வழிப்போக்கரில் உனக்கு நேர்பட்ட யாவரோடும் வேசித்தனம்பண்ண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க்கு விரோதமாக ஒரு கூட்டத்தைக் கொண்டுவந்து, உன்னைக் கல்லெறிந்து, உன்னைத் தங்கள் பட்டயங்களால் குத்திபோட்ட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வீடுகளை அக்கினியால் சுட்டெரித்து, அநேக ஸ்திரீகளின் கண்களுக்கு முன்பாக உன்னில் நியாயத்தீர்ப்புகளைச் செய்வார்கள்; உன் வேசித்தனத்தை ஒழியப்பண்ணுவேன்; நீ இனிப் பணையங்கொடுப்பத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வீடுகளை அக்கினியால் சுட்டெரித்து, அநேக ஸ்திரீகளின் கண்களுக்கு முன்பாக உன்னில் நியாயத்தீர்ப்புகளைச் செய்வார்கள்; உன் வேசித்தனத்தை ஒழியப்பண்ணுவேன்; நீ இனிப் பணையங்கொடுப்பத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்விதமாய் என் எரிச்சல் உன்னை விட்டு நீங்கும்படி நான் என் உக்கிரத்தை உன்னில் ஆறப்பண்ணி, இனி கோபமாயிராமல் அமருவ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்விதமாய் என் எரிச்சல் உன்னை விட்டு நீங்கும்படி நான் என் உக்கிரத்தை உன்னில் ஆறப்பண்ணி, இனி கோபமாயிராமல் அமருவ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ழமொழி சொல்லுகிறவர்கள் எல்லாரும்: தாயைப்போல மகள் என்று உன்னைக்குறித்து பழமொழி சொல்லுவ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 இடதுபுறத்திலே, தானும் தன் குமாரத்திகளுமாய்க் குடியிருந்த சமாரியா உன் தமக்கை; உன் வலதுபுறத்திலே, தானும் தன் குமாரத்திகளுமாய்க் குடியிருந்த சோதோம் உன் தங்கை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 இடதுபுறத்திலே, தானும் தன் குமாரத்திகளுமாய்க் குடியிருந்த சமாரியா உன் தமக்கை; உன் வலதுபுறத்திலே, தானும் தன் குமாரத்திகளுமாய்க் குடியிருந்த சோதோம் உன் தங்கை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ிலும் நீ அவர்களுடைய மார்க்கங்களிலே நடவாமலும், அவர்களுடைய அருவருப்புகளின்படி செய்யாமலும், அது மகா அற்பகாரியம் என்கிறதுபோல நீ உன் எல்லா வழிகளிலேயும் அவர்களைப் பார்க்கிலும் கேடாய் நடந்தாய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ிலும் நீ அவர்களுடைய மார்க்கங்களிலே நடவாமலும், அவர்களுடைய அருவருப்புகளின்படி செய்யாமலும், அது மகா அற்பகாரியம் என்கிறதுபோல நீ உன் எல்லா வழிகளிலேயும் அவர்களைப் பார்க்கிலும் கேடாய் நடந்தாய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ஸ்திரங்களில் சிலவற்றை எடுத்து, பலவருணச் ஜோடிப்பான மேடைகளை உனக்கு உண்டாக்கி, அவைகளின்மேல் வேசித்தனம்பண்ணினாய்; அப்படிக்கொத்த காரியங்கள் ஒருக்காலும் சம்பவித்ததுமில்லை, சம்பவிப்பதுமில்லை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ஸ்திரங்களில் சிலவற்றை எடுத்து, பலவருணச் ஜோடிப்பான மேடைகளை உனக்கு உண்டாக்கி, அவைகளின்மேல் வேசித்தனம்பண்ணினாய்; அப்படிக்கொத்த காரியங்கள் ஒருக்காலும் சம்பவித்ததுமில்லை, சம்பவிப்பதுமில்லை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யும் உன் குமாரத்திகளும் செய்தது போல, உன் சகோதரியாகிய சோதோமும் அவளுடைய குமாரத்திகளும் செய்யவில்லை என்று என் ஜீவனைக்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யும் உன் குமாரத்திகளும் செய்தது போல, உன் சகோதரியாகிய சோதோமும் அவளுடைய குமாரத்திகளும் செய்யவில்லை என்று என் ஜீவனைக்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ோ, கெர்வமும், ஆகாரத் திரட்சியும், நிர்விசாரமான சாங்கோபாங்கமுமாகிய இவைகளே உன் சகோதரியான சோதோமின் அக்கிரமம்; இவைகளே அவளிடத்திலும் அவள் குமாரத்திகளிடத்திலும் இருந்தன; சிறுமையும் எளிமையுமானவனுடைய கையை அவள் பலப்படுத்தவில்லை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ோ, கெர்வமும், ஆகாரத் திரட்சியும், நிர்விசாரமான சாங்கோபாங்கமுமாகிய இவைகளே உன் சகோதரியான சோதோமின் அக்கிரமம்; இவைகளே அவளிடத்திலும் அவள் குமாரத்திகளிடத்திலும் இருந்தன; சிறுமையும் எளிமையுமானவனுடைய கையை அவள் பலப்படுத்தவில்லை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க்குக் கொடுத்த என் பொன்னும் என் வெள்ளியுமான உன் சிங்கார ஆபரணங்களை நீ எடுத்து, உனக்கு ஆண்சுரூபங்களை உண்டாக்கி, அவைகளோடே வேசித்தனம்பண்ணி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க்குக் கொடுத்த என் பொன்னும் என் வெள்ளியுமான உன் சிங்கார ஆபரணங்களை நீ எடுத்து, உனக்கு ஆண்சுரூபங்களை உண்டாக்கி, அவைகளோடே வேசித்தனம்பண்ணி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கள் தங்களை உயர்த்தி, என் முகத்துக்கு முன்பாக அருவருப்பானதைச் செய்தார்கள்; அதை நான் கண்டபோது, அவர்களை ஒழித்துவிட்டே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கள் தங்களை உயர்த்தி, என் முகத்துக்கு முன்பாக அருவருப்பானதைச் செய்தார்கள்; அதை நான் கண்டபோது, அவர்களை ஒழித்துவிட்டே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ித்திரத்தையலாடைகளை எடுத்து, அவைகளை மூடி, என் எண்ணெயையும் என் தூபவர்க்கத்தையும் அவைகளின்முன் படைத்து,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ித்திரத்தையலாடைகளை எடுத்து, அவைகளை மூடி, என் எண்ணெயையும் என் தூபவர்க்கத்தையும் அவைகளின்முன் படைத்து,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க்குக் கொடுத்த என் அப்பத்தையும், நீ சாப்பிடும்படி உனக்குக் கொடுத்த மெல்லிய மாவையும் நெய்யையும் தேனையும் நீ அவைகளின்முன் சுகந்தவாசனையாகப் படைத்தாய்; காரியம் இப்படி ஆயிற்றென்று கர்த்தராகிய ஆண்டவர் சொல்லுகிற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க்குக் கொடுத்த என் அப்பத்தையும், நீ சாப்பிடும்படி உனக்குக் கொடுத்த மெல்லிய மாவையும் நெய்யையும் தேனையும் நீ அவைகளின்முன் சுகந்தவாசனையாகப் படைத்தாய்; காரியம் இப்படி ஆயிற்றென்று கர்த்தராகிய ஆண்டவர் சொல்லுகிறார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ப் பெற்ற உன் குமாரரையும் உன் குமாரத்திகளையும் எடுத்து, அவர்களை அவைகளுக்கு இரையாகப் பலியிட்டாய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ப் பெற்ற உன் குமாரரையும் உன் குமாரத்திகளையும் எடுத்து, அவர்களை அவைகளுக்கு இரையாகப் பலியிட்டாய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ெய்த வேசித்தனங்கள் போதாதென்று, நீ என் பிள்ளைகளை அவைகளுக்குத் தீக்கடக்கப்பண்ண ஒப்புக்கொடுத்து, அவர்களைக் கொலைசெய்தாய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ெய்த வேசித்தனங்கள் போதாதென்று, நீ என் பிள்ளைகளை அவைகளுக்குத் தீக்கடக்கப்பண்ண ஒப்புக்கொடுத்து, அவர்களைக் கொலைசெய்தாய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எல்லா அருவருப்புகளிலும் வேசித்தனங்களிலும் நடக்கும்போது, நிர்வாணமும் அம்மணமுமாயிருந்ததும், உன் இரத்தத்திலே மிதிக்கப்பட ஏதுவாய்க்கிடந்ததுமான உன் சிறுவயதின் நாட்களை நினையாமற்போனாய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எல்லா அருவருப்புகளிலும் வேசித்தனங்களிலும் நடக்கும்போது, நிர்வாணமும் அம்மணமுமாயிருந்ததும், உன் இரத்தத்திலே மிதிக்கப்பட ஏதுவாய்க்கிடந்ததுமான உன் சிறுவயதின் நாட்களை நினையாமற்போனாய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யோ! உனக்கு ஐயோ! என்று கர்த்தராகிய ஆண்டவர் சொல்லுகிறார்; நீ செய்த பொல்லாப்புக்களெல்லாம் தவிர,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யோ! உனக்கு ஐயோ! என்று கர்த்தராகிய ஆண்டவர் சொல்லுகிறார்; நீ செய்த பொல்லாப்புக்களெல்லாம் தவிர,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உனக்கு மண்டபங்களைக் கட்டி, உனக்குச் சகல வீதிகளிலும் உயர்ந்த மேடைகளை உண்டுபண்ணினாய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சகல வழிமுகனையிலும் உன் உயர்ந்த மேடைகளைக் கட்டி, உன் அழகை அருவருப்பாக்கி, வழிப்போக்கர் யாவருக்கும் உன் கால்களை விரித்து, உன் வேசித்தனங்களைத் திரளாய்ப் பெருகப்பண்ணி,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சகல வழிமுகனையிலும் உன் உயர்ந்த மேடைகளைக் கட்டி, உன் அழகை அருவருப்பாக்கி, வழிப்போக்கர் யாவருக்கும் உன் கால்களை விரித்து, உன் வேசித்தனங்களைத் திரளாய்ப் பெருகப்பண்ணி,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சோதோமும் அவள் குமாரத்திகளும் சிறையிருப்பையும், சமாரியாவும் அவள் குமாரத்திகளும் சிறையிருக்கிற சிறையிருப்பையும் திருப்பும்போது, அவர்கள் நடுவில் நீ சிறையிருக்கிற உன்னுடைய சிறையிருப்பையும் திருப்புவேன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சோதோமும் அவள் குமாரத்திகளும் சிறையிருப்பையும், சமாரியாவும் அவள் குமாரத்திகளும் சிறையிருக்கிற சிறையிருப்பையும் திருப்பும்போது, அவர்கள் நடுவில் நீ சிறையிருக்கிற உன்னுடைய சிறையிருப்பையும் திருப்புவேன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தினால் நீ அவர்களுக்கு ஆறுதலாக இருந்து, உன் இலச்சையைச் சுமந்து; நீ செய்த எல்லாவற்றினாலும் வெட்கமடைவாய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தினால் நீ அவர்களுக்கு ஆறுதலாக இருந்து, உன் இலச்சையைச் சுமந்து; நீ செய்த எல்லாவற்றினாலும் வெட்கமடைவாய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உன் சகோதரிகளாகிய சோதோமும் அவள் குமாரத்திகளும் தங்கள் முந்தின சீருக்குத் திரும்புவார்கள்; நீயும் உன் குமாரத்திகளும் உங்கள் முந்தின சீருக்குத் திரும்புவீர்கள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உன் சகோதரிகளாகிய சோதோமும் அவள் குமாரத்திகளும் தங்கள் முந்தின சீருக்குத் திரும்புவார்கள்; நீயும் உன் குமாரத்திகளும் உங்கள் முந்தின சீருக்குத் திரும்புவீர்கள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உன் சகோதரிகளாகிய சோதோமும் அவள் குமாரத்திகளும் தங்கள் முந்தின சீருக்குத் திரும்புவார்கள்; நீயும் உன் குமாரத்திகளும் உங்கள் முந்தின சீருக்குத் திரும்புவீர்கள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ை வெறுக்கும் சீரியாவின் குமாரத்திகளும், அவளைச் சுற்றிலும் இருக்கிற பெலிஸ்தரின் குமாரத்திகளும் அவமானம் பண்ணினபோது உன் பொல்லாப்பு வெளியாயிற்றே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ை வெறுக்கும் சீரியாவின் குமாரத்திகளும், அவளைச் சுற்றிலும் இருக்கிற பெலிஸ்தரின் குமாரத்திகளும் அவமானம் பண்ணினபோது உன் பொல்லாப்பு வெளியாயிற்றே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ை பெருத்த உன் அயல் தேசத்தாராகிய எகிப்திய புத்திரரோடே வேசித்தனம்பண்ணி, எனக்குக் கோபம் உண்டாக்கும்படி உன் வேசித்தனங்களைப் பெருகப்பண்ணினாய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ை பெருத்த உன் அயல் தேசத்தாராகிய எகிப்திய புத்திரரோடே வேசித்தனம்பண்ணி, எனக்குக் கோபம் உண்டாக்கும்படி உன் வேசித்தனங்களைப் பெருகப்பண்ணினாய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ற்குமுன் உன் கெர்வத்தின் நாளிலே உன் சகோதரியாகிய சோதோமின் பெயரை உன் வாயினாலே உச்சரிக்கவுமாட்டாய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முறைகேட்டையும் உன் அருவருப்புகளையும் நீ சுமப்பாய் என்று கர்த்தர் சொல்லுகிறார்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ாகிய ஆண்டவர் சொல்லுகிறது என்னவென்றால்: உடன்படிக்கையை முறித்துபோடுகிறதினால் ஆணையை அசட்டைபண்ணின நீ செய்ததுபோல நான் உனக்குச் செய்வேன்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ாகிய ஆண்டவர் சொல்லுகிறது என்னவென்றால்: உடன்படிக்கையை முறித்துபோடுகிறதினால் ஆணையை அசட்டைபண்ணின நீ செய்ததுபோல நான் உனக்குச் செய்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ുകൊണ്ടു ഞാൻ നിന്റെ നേരെ കൈ നീട്ടി, നിന്റെ നിത്യച്ചെലവു കുറെച്ചു, നിന്നെ ദ്വേഷിക്കയ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ർമ്മാർഗ്ഗത്തെക്കുറിച്ചു ലജ്ജിക്കയും ചെയ്യുന്ന ഫെലിസ്ത്യ പുത്രിമാരുടെ ഇഷ്ടത്തിന്നു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മതിവാരത്തവളാകയാൽ നീ അശ്ശൂർയ്യരോടും പരസംഗം ചെയ്തു; അവരുമായി പരസംഗം ചെയ്തിട്ടും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ൃപ്തിവ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നീ കനാൻ ദേശത്തും കല്ദയദേശംവരെയും നിന്റെ പരസംഗം വർദ്ധിപ്പിച്ചു; എന്നിട്ടും അതിനാലും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ൃപ്തിവ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ാണം കെട്ട വേശ്യയുടെ പ്രവൃത്തിയായിരിക്കുന്ന ഇതൊക്കെയും ചെയ്തതിൽ, നീ എല്ലാവഴിത്തലെക്കലും കമ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തു, സമലവീഥിയിലും പൂജാഗിരി ഉണ്ടാക്കിയത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ിന്റെ ഹൃദയം എത്ര മാരമാൽ പൂണ്ടിരിക്കുന്നു എന്നു യഹോവയായ കർത്താവിന്റെ അരുളപ്പാടു; നീ കൂ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സിക്കുന്നതുകൊണ്ടു വേശ്യയെപ്പോലെയ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എങ്കിലും നിന്റെ യൌവനകാലത്തു നിന്നോടുള്ള എന്റെ നിയമം ഞാൻ ഓർത്തു ഒരു ശാശ്വതനിയമം നി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യെരൂശലേമിനോടു അതിന്റെ മ്ളേച്ഛതകളെ അറിയിച്ചു പറയേണ്ട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ഭർത്താവിന്നു പകരം അന്യന്മാരെ പരിഗ്രഹിച്ചു വ്യഭിചാരം ചെയ്യുന്ന സ്ത്രീയ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നിന്റെ ജ്യേഷ്ഠത്തിമാരും അനുജത്തിമാരുമായ സഹോദരിമാരെ നീ കൈക്കൊള്ളുമ്പോൾ, അന്നു നീ നിന്റെ വഴ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ത്തു നാണിക്കും; ഞാൻ അവരെ നിനക്കു പുത്രിമാരായി തരും; നിന്റെ നിയമപ്രകാരമ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ു യെരൂശലേമിനോടു ഇപ്രകാരം അരുളിച്ചെയ്യുന്നു: നിന്റെ ഉല്പത്തിയും നിന്റെ ജന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ാൻ ദേശത്താകുന്നു; നിന്റെ അപ്പൻ അമോർയ്യനും അമ്മ ഹിത്യസ്ത്രീയും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സകല വേശ്യാസ്ത്രീകളും സമ്മാനം വാങ്ങുന്നു; നീയോ നിന്റെ സകലജാരന്മാർക്കും സമ്മാനം നല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യുമായി പരസംഗം ചെയ്യേണ്ടതിന്നു നാലുപുറത്തുനിന്നും നിന്റെ അടുക്കൽ വരുവാൻ അവർക്കു കൈക്കൂലി കൊടു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നീ ചെയ്തതൊക്കെയും ഞാൻ നിന്നോടു ക്ഷമിക്കുമ്പോൾ നീ ഓർത്തു ലജ്ജിച്ചു നാണംനിമിത്തം ഇനി ഒരിക്ക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യ് തുറക്കാതിര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ന്റെ ജനനവസ്തുതയോ--ജനിച്ചനാളിൽ നിന്റെ പൊക്കിൾ മുറിച്ചില്ല; നിന്നെ വെള്ളത്തിൽ കുളിപ്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ിപ്പാക്കിയില്ല; ഉപ്പു തേച്ചില്ല, തുണി ചുറ്റിയ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ിന്റെ പരസംഗത്തിൽ നിനക്കു മറ്റു സ്ത്രീകളുമായി ഒരു വൈപരീത്യം ഉണ്ടു; നിന്റെ അടുക്കൽ പരസംഗ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ും വരുന്നില്ല; നീ സമ്മാനം വാങ്ങുകയല്ല, സമ്മാനം കൊടുക്കുകയത്രേ ചെയ്യുന്നതു; അതിലാകുന്നു വൈപരീ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ഞാൻ നിന്നോടു എന്റെ നിയമം ചെയ്യും; ഞാൻ യഹോവ എന്നു നീ അറിയും എന്നു യഹോ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ന്നോടു മനസ്സലിവു തോന്നീട്ടു ഇവയിൽ ഒന്നെങ്കിലും നിനക്കു ചെയ്തുതരുവാൻ ഒരു കണ്ണിന്നും നി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ിവുണ്ടായില്ല; നീ ജനിച്ചനാളിൽ തന്നേ അവർക്കു നിന്നോടു വെറുപ്പുതോന്നിയതുകൊണ്ടു നിന്നെ വെള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ദേശത്തു ഇ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ആകയാൽ വേശ്യാസ്ത്രീയേ, യഹോവയുടെ വചനം കേൾ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ഞാൻ നിന്റെ സമീപത്തു കൂടി കടന്നുപോകുമ്പോൾ നീ രക്തത്തിൽ കിടന്നുരുളുന്നതു കണ്ടു നിന്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രക്തത്തിൽ കിടക്കുന്നു എങ്കിലും ജീവിക്ക എന്നു കല്പിച്ചു; അതേ, നീ രക്തത്തിൽ കിടക്കുന്നു എങ്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ക്ക എന്നു ഞാൻ നിന്നോട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വയലിലെ സസ്യംപോലെ ഞാൻ നിന്നെ പെരുമാറാക്കി; നീ വളർന്നു വലിയ വളായി അതിസൌന്ദര്യം പ്രാപിച്ചു;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ന്നതസ്തനവും ദീർഘകേശവും ഉണ്ടായി; എങ്കിലും നീ നഗ്നയും അനാവൃതയ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നിന്റെ അരികെ കൂടി കടന്നു നിന്നെ നോക്കിയപ്പോൾ നിനക്കു പ്രേമത്തിന്റെ സമയമായി എന്നു കണ്ട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സ്ത്രം നിന്റെമേൽ വിരിച്ചു നിന്റെ നഗ്നത മറെച്ചു; ഞാൻ നിന്നോടു സത്യവും നിയമവും ചെയ്ത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ള്ളവൾ ആയിത്തീർന്നു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ിന്നെ ഞാൻ നിന്നെ വെള്ളത്തിൽ കുളിപ്പിച്ചു രക്തം കഴുകിക്കളഞ്ഞു എണ്ണപൂശ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നിന്നെ വിചിത്രവസ്ത്രം ധരിപ്പിച്ചു, തഹശുതോൽകൊണ്ടുള്ള ചെരിപ്പിടുവിച്ചു, ശണപടംകൊണ്ടു ചുറ്റ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ു പുതെ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നിന്നെ ആഭരണം അണിയിച്ചു നിന്റെ കൈക്കു വളയും കഴുത്തിൽ മാലയും 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ഹോവയായ കർത്താവു ഇപ്രകാരം അരുളിച്ചെയ്യുന്നു: ജാരന്മാരുമായുള്ള നിന്റെ പരസംഗങ്ങളാൽ നിന്റെ പ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വഴിക്കയും നിന്റെ നഗന്ത അനാവൃതമാകയും ചെയ്കകൊണ്ടു നിന്റെ സകലമ്ളേച്ഛ വിഗ്രഹങ്ങളും നിമിത്തവു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െക്കു കൊടുത്ത നിന്റെ മക്കളുടെ രക്തംനിമിത്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നിന്റെ മൂക്കിന്നു മൂകൂത്തിയും കാതിൽ കുണുക്കും ഇട്ടു, തലയിൽ ഭംഗിയുള്ളോരു കിരീടവും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നീ രമിച്ച നിന്റെ സകലജാരന്മാരെയും നീ സ്നേഹിച്ച ഏവരെയും നീ പകെച്ച ഏവരെയും ഞാൻ കൂട്ടിവരുത്ത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നിനക്കു വിരോധമായി ചുറ്റും കൂട്ടിവരുത്തി, അവർ നിന്റെ നഗ്നത ഒക്കെയും കാണത്തക്കവണ്ണം നിന്റെ നഗ്ന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മുമ്പിൽ അനാവൃത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ങ്ങനെ നീ പൊന്നും വെള്ളിയും അണിഞ്ഞു; നിന്റെ ഉടുപ്പു ശണപടവും പട്ടും വിചിത്രവസ്ത്രവും ആ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നേരിയ മാവം തേനും എണ്ണയും ഉപജീവിച്ചു ഏറ്റവും സൌന്ദര്യമുള്ളവളായിത്തീർന്നു; നിനക്കു രാജത്വ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ദ്ധ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വ്യഭിചരിക്കയും രക്തം ചിന്നുകയും ചെയ്യുന്ന സ്ത്രീകളെ വിധിക്കുന്നതുപോലെ ഞാൻ നിന്നെ ന്യ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ച്ചു ക്രോധത്തിന്റെയും ജാരശങ്കയുടെയും രക്തം നിന്റെ മേൽ ചൊര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നിന്നെ അണിയിച്ച അലങ്കാരംകൊണ്ടു നിന്റെ സൌന്ദര്യം പരിപൂർണ്ണമായതിനാൽ നിന്റെ കീർത്തി ജാതിക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ന്നു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ഞാൻ നിന്നെ അവരുടെ കയ്യിൽ ഏല്പിക്കും; അവർ നിന്റെ കമാനം പൊളിച്ചു, നിന്റെ പൂജാഗിരികളെ ഇടിച്ചുകള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നിന്റെ വസ്ത്രം അഴിച്ചു ആഭരണങ്ങളെ എടുത്തു, നിന്നെ നഗ്നയും അനാവൃതയും ആക്കിവ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നീ നിന്റെ സൌന്ദര്യത്തിൽ ആശ്രയിച്ചു, നിന്റെ കീർത്തിഹേതുവായി പരസംഗം ചെയ്തു, വഴിപോ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വന്റെമേലും നിന്റെ പരസംഗം ചെലവഴിച്ചു; അതു അവന്നുള്ള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വർ നിനക്കു വിരോധമായി ഒരു സഭയെ കൂട്ടിവരുത്തി നിന്നെ കല്ലെറിഞ്ഞു വാൾകൊണ്ടു വെട്ട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വർ നിന്റെ വീടുകളെ തീവെച്ചു ചുട്ടുകളയും; അനേകം സ്ത്രീകൾ കാൺകെ നിന്റെമേൽ ന്യായവിധി നടത്ത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പരസംഗം ഞാൻ നിർത്തലാക്കും; നീ ഇനി ആർക്കും കൂലി കൊടു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ഇങ്ങനെ ഞാൻ എന്റെ ക്രോധം നിന്നിൽ നിവർത്തിച്ചിട്ടു എന്റെ തീക്ഷ്ണത നിന്നെ വിട്ടുമാറും; പിന്ന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ാപിക്കാതെ അടങ്ങി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നീ നിന്റെ യൌവനകാലം ഓർക്കാതെ ഇവയാൽ ഒക്കെയും എന്നെ കോപിപ്പിച്ചതുകൊണ്ടു, ഞാനും നിന്റെ നടപ്പ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്കവണ്ണം നിനക്കു പകരം ചെയ്യും എന്നു യഹോവയായ കർത്താവിന്റെ അരുളപ്പാടു; നിന്റെ സകലമ്ളേച്ഛതക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മെ നീ ഈ ദുഷ്കർമ്മവും ചെയ്തിട്ടില്ലയേ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പഴഞ്ചൊല്ലു പറയുന്നവനൊക്കെയും: യഥാമാതാതഥാപുത്രീ എന്നുള്ള പഴഞ്ചൊല്ലു നിന്നെക്കുറിച്ച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നീ ഭർത്താവിനെയും മക്കളെയും വെറുക്കുന്ന അമ്മയുടെ മകളും ഭർത്താക്കന്മാരെയും മക്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റുത്തിരിക്കുന്ന സഹോദരിമാർക്കു നീ സഹോദരിയുമാകുന്നു; നിങ്ങളുടെ അമ്മ ഹിത്യസ്ത്രീയും അപ്പ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ോർയ്യനും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നിന്റെ ജ്യേഷ്ഠത്തി നിന്റെ ഇടത്തുഭാഗത്തു തന്റെ പുത്രിമാരുമായി പാർക്കുന്ന ശമർയ്യ; നിന്റെ അനുജ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വലത്തുഭാഗത്തു തന്റെ പുത്രിമാരുമായി പാർക്കുന്ന സൊദേ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നീ അവരുടെ വഴികളിൽ നടന്നില്ല; അവരുടെ മ്ളേച്ഛതകൾപോലെ ചെയ്തില്ല; അതു പോരാ എന്നുവെച്ചു നീ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ഴികളിലും അവരെക്കാൾ അധികം വഷളത്വം പ്രവർത്ത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ന്റെ വസ്ത്രങ്ങളിൽ ചിലതു നീ എടുത്തു, പല നിറത്തിൽ പൂജാഗിരികളെ തീർത്തലങ്കരിച്ചു, അവയുടെമേൽ പരസം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; ഈവക സംഭവിച്ചിട്ടില്ല, സംഭവിക്കയ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എന്നാണ, നീയും നിന്റെ പുത്രിമാരും ചെയ്തിരിക്കുന്നതുപോലെ നിന്റെ സഹോദരിയായ സൊദോമും അവ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ിമാരും ചെയ്തിട്ടില്ല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നിന്റെ സഹോദരിയായ സൊദോമിന്റെ അകൃത്യമോ: ഗർവ്വവും തീൻ പുളെപ്പും നിർഭയസ്വൈരവും അവൾക്കും അവ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ിമാർക്കും ഉണ്ടായിരുന്നു; എളിയവനെയും ദരിദ്രനെയും അവൾ സഹായ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നിനക്കു തന്ന പൊന്നും വെള്ളിയുംകൊണ്ടുള്ള ആഭരണങ്ങളെ നീ എടുത്തു, പുരുഷരൂപങ്ങളെ ഉണ്ടാ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ോടു പരസംഗ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അവർ അഹങ്കാരികളായി എന്റെ മുമ്പിൽ മ്ളേച്ഛത ചെയ്തു; അതുകൊണ്ടു എനിക്കു ബോധിച്ചതുപോലെ ഞാ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ശമർയ്യയും നിന്റെ പാപങ്ങളിൽ പാതിയോളം ചെയ്തിട്ടില്ല; നീ അവരെക്കാൾ നിന്റെ മ്ളേച്ഛത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ദ്ധിപ്പിച്ചു, നീ ചെയ്തിരിക്കുന്ന സകലമ്ളേച്ഛതകളാലും നിന്റെ സഹോദരിമാരെ നീതീകര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ന്റെ വിചിത്രവസ്ത്രങ്ങളെ നീ എടുത്തു അവയെ പുതപ്പിച്ചു, എന്റെ എണ്ണയും കുന്തുരുക്കവും അ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സഹോദരിമാരെ ന്യായം വിധിച്ചിരിക്കുന്ന നീയും നിന്റെ ലജ്ജ വഹിക്ക; നീ അവരെക്കാൾ അധികം മ്ളേച്ഛത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ച്ചരിക്കുന്ന നിന്റെ പാപങ്ങളാൽ അവർ നിന്നെക്കാൾ നീതിയുള്ളവരല്ലോ; അതേ, നീ നിന്റെ സഹോദരി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ീകരിച്ചതിൽ നാണിച്ചു നിന്റെ ലജ്ജ വഹ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നിനക്കു തന്ന ആഹാരമായി, നിന്റെ പോഷണത്തിന്നുള്ള നേരിയ മാവും എണ്ണയും തേനും നീ അവയുടെ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ൌരഭ്യവാസനയായി നിവേദിച്ചു; കാര്യം ഇങ്ങനെയായി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ീ എനിക്കു പ്രസവിച്ച നിന്റെ പുത്രന്മാരെയും പുത്രിമാരെയും നീ എടുത്തു അവെക്കു ഭോജനബലി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ർ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ന്റെ പരസംഗം പോരാഞ്ഞിട്ടോ നീ എന്റെ മക്കളെ അറുത്തു അഗ്നിപ്രവേശം ചെയ്യിച്ചു അ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ുകൊടുത്ത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നിന്റെ സകല മ്ളേച്ഛതകളിലും പരസംഗങ്ങളിലും നീ മുമ്പെ നഗ്നയും അനാവൃതയും ആയി രക്ത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ന്നുരുണ്ട നിന്റെ യൌവനകാലം ഓർത്ത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ന്റെ ദുഷ്ടതയൊക്കെയും പ്രവർത്തിച്ചശേഷമോ--നിനക്കുകഷ്ടം, കഷ്ടം! എന്നു യഹോ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ീ ഒരു കമാനം പണിതു, സകല വീഥിയിലും ഓരോ പൂജാഗിരി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ല്ലാ വഴിത്തലക്കലും പൂജാഗിരി പണിതു, നീ നിന്റെ സൌന്ദര്യത്തെ വഷളാക്കി, വഴി പോകുന്ന ഏവന്ന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ുകളെ അകത്തി നിന്റെ പരസംഗം വർദ്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നീ അവർക്കു ആശ്വാസമായി നിന്റെ ലജ്ജ വഹിക്കേണ്ടതിന്നും നീ ചെയ്തിട്ടുള്ള എല്ലാവറ്റെയും 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ജ്ജിക്കേണ്ടതി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ഞാൻ സൊദോമിന്റെയും അവളുടെ പുത്രിമാരുടെയും സ്ഥിതിയും ശമർയ്യയുടെയും അവളുടെ പുത്രിമാര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ിതിയും അവരുടെ നടുവിൽ ഉള്ള നിന്റെ പ്രവാസികളുടെ സ്ഥിതിയും മാറ്റ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നിന്റെ സഹോദരിയായ സൊദോമും അവളുടെ പുത്രിമാരും തങ്ങളുടെ പൂർവ്വാവസ്ഥയിലേക്കു മടങ്ങിവരും; ശമർയ്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ളുടെ പുത്രിമാരും തങ്ങളുടെ പൂർവ്വാവസ്ഥയിലേക്കു മടങ്ങിവരും; നീയും നിന്റെ പുത്രിമാരും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ർവ്വാവസ്ഥയിലേക്കു മടങ്ങ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അരാമിന്റെ പുത്രിമാരും അവളുടെ ചുറ്റുമുള്ളവരൊക്കെയും നിന്റെ ചുറ്റും നിന്നു നിന്നെ നിന്ദ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പുത്രിമാരും നിന്നെ നിന്ദിച്ച കാലത്തു എന്നപോലെ നിന്റെ ദുഷ്ടത വെളിപ്പെടുന്നതിന്നു മുമ്പ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മാംസപുഷ്ടിയുള്ള മിസ്രയീമ്യരായ നിന്റെ അയൽക്കാരോടും നീ പരസംഗംചെയ്തു, എന്നെ കോപിപ്പ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പരസംഗം വർദ്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നിന്റെ ഗർവ്വത്തിന്റെ നാളിൽ നിന്റെ സഹോദരിയായ സൊദോമിന്റെ പേരുപോലും നീ ഉച്ചരിച്ച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നിന്റെ ദുഷ്കർമ്മവും നിന്റെ മ്ളേച്ഛതകളും നീ വഹിക്കുന്നു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യഹോവയായ കർത്താവു ഇപ്രകാരം അരുളിച്ചെയ്യുന്നു: നിയമം ലംഘിച്ചു സത്യം തുച്ഛീകരിക്കുന്ന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തുപോലെ ഞാൻ നിന്നോട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2026-10-21T09:37:02Z</dcterms:created>
  <dcterms:modified xsi:type="dcterms:W3CDTF">2026-10-21T09:37:02Z</dcterms:modified>
  <dc:title>യെഹെസ്കേൽ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