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 நான் எக்காலத்திலும் ஸ்தோத்திரிப்பேன்; அவர் துதி எப்போதும் என் வாயில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க்குள் என் ஆத்துமா மேன்மைபாராட்டும்; சிறுமைப்பட்டவர்கள் அதைக்கேட்டு மகிழ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ோடேகூடக் கர்த்தரை மகிமைப்படுத்துங்கள்; நாம் ஒருமித்து அவர் நாமத்தை உயர்த்துவோம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கர்த்தரைத் தேடினேன், அவர் எனக்குச் செவிகொடுத்து, என்னுடைய எல்லாப் பயத்துக்கும் என்னை நீங்கலாக்கிவிட்ட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அவரை நோக்கிப்பார்த்துப் பிரகாசமடைந்தார்கள்; அவர்கள் முகங்கள் வெட்கப்பட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ஏழை கூப்பிட்டான், கர்த்தர் கேட்டு, அவனை அவன் இடுக்கண்களுக்கெல்லாம் நீங்கலாக்கி இரட்ச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அவருக்குப் பயந்தவர்களைச் சூழப் பாளயமிறங்கி அவர்களை விடுவி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ல்லவர் என்பதை ருசித்துப்பாருங்கள்; அவர்மேல் நம்பிக்கையாயிருக்கிற மனுஷன் பாக்கிய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பரிசுத்தவான்களே அவருக்குப் பயந்திருங்கள்; அவருக்குப் பயந்தவர்களுக்குக் குறை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க்குட்டிகள் தாழ்ச்சியடைந்து பட்டினியாயிருக்கும்; கர்த்தரைத் தேடுகிறவர்களுக்கோ ஒரு நன்மையுங் குறைவுபடா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ிங்கக்குட்டிகள் தாழ்ச்சியடைந்து பட்டினியாயிருக்கும்; கர்த்தரைத் தேடுகிறவர்களுக்கோ ஒரு நன்மையுங் குறைவுபட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ள்ளைகளே, வந்து எனக்குச் செவிகொடுங்கள்; கர்த்தருக்குப் பயப்படுதலை உங்களுக்குப் போதி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ன்மையைக் காணும்படி, ஜீவனை விரும்பி, நீடித்த நாட்களை அபேட்சிக்கிற மனுஷன் யார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நாவைப் பொல்லாப்புக்கும், உன் உதடுகளைக் கபட்டுவசனிப்புக்கும் விலக்கிக் காத்துக்கொ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ீமையை விட்டு விலகி, நன்மைசெய்; சமாதானத்தைத் தேடி, அதைத் தொடர்ந்துகொ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ுடைய கண்கள் நீதிமான்கள்மேல் நோக்கமாயிருக்கிறது; அவருடைய செவிகள் அவர்கள் கூப்பிடுதலுக்குத் திறந்த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ீமைசெய்கிறவர்களுடைய பேரைப் பூமியில் இராமல் அற்றுப்போகப்பண்ண கர்த்தருடைய முகம் அவர்களுக்கு விரோதமா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மான்கள் கூப்பிடும்போது கர்த்தர் கேட்டு, அவர்களை அவர்களுடைய எல்லா உபத்திரவங்களுக்கும் நீங்கலாக்கிவிட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ொறுங்குண்ட இருதயமுள்ளவர்களுக்குக் கர்த்தர் சமீபமாயிருந்து, நருங்குண்ட ஆவியுள்ளவர்களை இரட்சி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திமானுக்கு வரும் துன்பங்கள் அநேகமாயிருக்கும், கர்த்தர் அவைகளெல்லாவற்றிலும் நின்று அவனை விடுவி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ுடைய எலும்புகளையெல்லாம் காப்பாற்றுகிறார்; அவைகளில் ஒன்றும் முறிக்கப்படுவ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ீமை துன்மார்க்கனைக் கொல்லும்; நீதிமானைப் பகைக்கிறவர்கள் குற்றவாளிகளா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தமது ஊழியக்காரரின் ஆத்துமாவை மீட்டுக்கொள்ளுகிறார்; அவரை நம்புகிற ஒருவன்மேலும் குற்றஞ்சுமர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ಾನು ಎಲ್ಲಾ ಕಾಲಗಳಲ್ಲಿ ಕರ್ತನನ್ನು ಸ್ತುತಿಸುವೆನು; ಆತನ ಸ್ತೋತ್ರವು ಯಾವಾ ಗಲೂ ನನ್ನ ಬಾಯಲ್ಲಿ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ಪ್ರಾಣವು ಕರ್ತನಲ್ಲಿ ಹೊಗಳಿಕೊಳ್ಳುವದು; ಇದನ್ನು ದೀನರು ಕೇಳಿ ಸಂತೋಷಪ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್ನ ಸಂಗಡ ಕರ್ತ ನನ್ನು ಘನಪಡಿಸಿರಿ. ನಾವು ಒಟ್ಟಾಗಿ ಆತನ ಹೆಸ ರನ್ನು ಘನಪಡಿಸ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ಕರ್ತನನ್ನು ಹುಡು ಕಿದೆನು; ಆಗ ಆತನು ನನಗೆ ಉತ್ತರಕೊಟ್ಟು ನನ್ನ ಸಕಲ ಭೀತಿಗಳಿಂದ ನನ್ನನ್ನು ಬಿ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ರು ಆತನನ್ನು ದೃಷ್ಟಿಸಿ ಪ್ರಕಾಶ ಹೊಂದಿದರು. ಅವರ ಮುಖಗಳು ನಾಚಿಕೆಪ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ಈ ಬಡವನು ಮೊರೆ ಯಿಡಲು; ಕರ್ತನು ಅದನ್ನು ಕೇಳಿ ಅವನ ಎಲ್ಲಾ ಇಕ್ಕಟ್ಟುಗಳೊಳಗಿಂದ ಅವನನ್ನು ರಕ್ಷ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ಿಗೆ ಭಯಪಡುವವರ ಸುತ್ತಲೂ ಕರ್ತನ ದೂತನು ಇಳು ಕೊಂಡು ಅವರನ್ನು ಕಾಪ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ಒಳ್ಳೆಯವನೆಂದು ರುಚಿಸಿ ನೋಡಿರಿ; ಆತನಲ್ಲಿ ಆಶ್ರ ಯಿಸಿಕೊಳ್ಳುವ ಮನುಷ್ಯನು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 ಪರಿ ಶುದ್ಧರೇ, ನೀವು ಕರ್ತನಿಗೆ ಭಯಪಡಿರಿ; ಆತನಿಗೆ ಭಯಪಡುವವರಿಗೆ ಏನೂ ಕೊರತೆ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ಪ್ರಾಯದ ಸಿಂಹಗಳು ಕೊರತೆಯಾಗಿ ಹಸಿಯುತ್ತವೆ; ಆದರೆ ಕರ್ತನನ್ನು ಹುಡುಕುವವರು ಯಾವ ಒಳ್ಳೆಯ ದಕ್ಕಾದರೂ ಕೊರ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ಕ್ಕಳೇ, ನೀವು ಬಂದು ನನ್ನ ಮಾತನ್ನು ಕೇಳಿರಿ; ನಾನು ಕರ್ತನ ಭಯವನ್ನು ನಿಮಗೆ ಕಲ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ಒಳ್ಳೆಯದನ್ನು ನೋಡುವಂತೆ ದಿವಸಗಳನ್ನು ಪ್ರೀತಿ ಮಾಡಿ, ಜೀವವನ್ನು ಕೋರುವ ಮನುಷ್ಯನ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ೇಡಿನಿಂದ ನಿನ್ನ ನಾಲಿಗೆಯನ್ನೂ ಮೋಸವನ್ನು ನುಡಿಯದ ಹಾಗೆ ನಿನ್ನ ತುಟಿಗಳನ್ನೂ ಕಾಯ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ೇಡಿನಿಂದ ತೊಲಗಿ ಒಳ್ಳೆಯದನ್ನು ಮಾಡು; ಸಮಾ ಧಾನವನ್ನು ಹುಡುಕಿ ಅದನ್ನು ಹಿಂಬಾಲ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ರ್ತನ ಕಣ್ಣುಗಳು ನೀತಿವಂತರ ಮೇಲೆಯೂ ಆತನ ಕಿವಿಗಳು ಅವರ ಮೊರೆಯ ಕಡೆಗೂ ಅ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ೇಡನ್ನು ಮಾಡುವವರ ಜ್ಞಾಪಕವನ್ನು ಭೂಮಿ ಯೊಳಗಿಂದ ಕಡಿದುಹಾಕುವದಕ್ಕೆ ಕರ್ತನ ಮುಖವು ಅವರಿಗೆ ವಿರೋಧ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ತಿವಂತರು ಕೂಗು ತ್ತಾರೆ; ಆಗ ಕರ್ತನು ಕೇಳಿ ಅವರ ಎಲ್ಲಾ ಇಕ್ಕಟ್ಟುಗಳೊಳಗಿಂದ ಅವರನ್ನು ಬಿ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ಮುರಿದ ಹೃದಯದವರಿಗೆ ಕರ್ತನು ಸವಿಾಪವಾಗಿದ್ದಾನೆ; ಜಜ್ಜಿದ ಆತ್ಮವನ್ನು ರಕ್ಷ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ತಿವಂತನಿಗೆ ಬರುವ ಕೇಡುಗಳು ಬಹಳವಾಗಿವೆ; ಆದರೆ ಅವೆಲ್ಲವುಗಳಿಂದ ಕರ್ತನು ಅವನನ್ನು ಬಿ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ತನ ಎಲುಬು ಗಳನ್ನೆಲ್ಲಾ ಕಾಪಾಡುತ್ತಾನೆ; ಅವುಗಳಲ್ಲಿ ಒಂದಾದರೂ ಮುರಿಯಲ್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ಕೇಡು ದುಷ್ಟನನ್ನು ಕೊಲ್ಲು ವದು; ನೀತಿವಂತನನ್ನು ಹಗೆಮಾಡುವವರು ಹಾಳಾ 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ಕರ್ತನು ತನ್ನ ಸೇವಕರ ಪ್ರಾಣವನ್ನು ವಿಮೋಚಿಸುತ್ತಾನೆ; ಆತನಲ್ಲಿ ಭರವಸವಿಡುವವರು ಹಾಳಾಗ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2026-10-21T07:52:28Z</dcterms:created>
  <dcterms:modified xsi:type="dcterms:W3CDTF">2026-10-21T07:52:28Z</dcterms:modified>
  <dc:title>ಕೀರ್ತನೆಗಳು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