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presProps" Target="presProps.xml"/>
  <Relationship Id="rId44" Type="http://schemas.openxmlformats.org/officeDocument/2006/relationships/viewProps" Target="viewProps.xml"/>
  <Relationship Id="rId45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பாபிலோனுக்குக் கொண்டுபோகும்படி எருசலேமிலும் யூதாவிலும் சிறைகளாய்ப் பிடித்துவைக்கப்பட்ட ஜனங்களுக்குள் விலங்கிடப்பட்டிருந்த எரேமியாவைக் காவற்சேனாதிபதியாகிய நேபுசராதான் விடுதலையாக்கி ராமாவிலிருந்து அனுப்பிவிட்டபின்பு, எரேமியாவுக்குக் கர்த்தரால் உண்டான வசனம்: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பாபிலோனுக்குக் கொண்டுபோகும்படி எருசலேமிலும் யூதாவிலும் சிறைகளாய்ப் பிடித்துவைக்கப்பட்ட ஜனங்களுக்குள் விலங்கிடப்பட்டிருந்த எரேமியாவைக் காவற்சேனாதிபதியாகிய நேபுசராதான் விடுதலையாக்கி ராமாவிலிருந்து அனுப்பிவிட்டபின்பு, எரேமியாவுக்குக் கர்த்தரால் உண்டான வசனம்: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காவற்சேனாதிபதி எரேமியாவை அழைப்பித்து, அவனை நோக்கி: உன் தேவனாகிய கர்த்தர் இந்த ஸ்தலத்துக்கு இந்தத் தீங்கு வருமென்று சொல்லியிருந்தார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காவற்சேனாதிபதி எரேமியாவை அழைப்பித்து, அவனை நோக்கி: உன் தேவனாகிய கர்த்தர் இந்த ஸ்தலத்துக்கு இந்தத் தீங்கு வருமென்று சொல்லியிருந்தார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தாம் சொன்னபடியே கர்த்தர் வரப்பண்ணியுமிருக்கிறார்; நீங்கள் கர்த்தருக்கு விரோதமாய்ப் பாவஞ்செய்து, அவருடைய சத்தத்துக்குச் செவிகொடாமற்போனீர்கள்; ஆகையால் உங்களுக்கு இந்தக் காரியம் வந்தது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தாம் சொன்னபடியே கர்த்தர் வரப்பண்ணியுமிருக்கிறார்; நீங்கள் கர்த்தருக்கு விரோதமாய்ப் பாவஞ்செய்து, அவருடைய சத்தத்துக்குச் செவிகொடாமற்போனீர்கள்; ஆகையால் உங்களுக்கு இந்தக் காரியம் வந்தது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இப்போதும் இதோ, உன் கைகளிலிடப்பட்ட விலங்குகளை இன்று நீக்கிப்போட்டேன்; என்னோடேகூடப் பாபிலோனுக்கு வர உனக்கு நன்மையாய்த் தோன்றினால் வா, நான் உன்னைப் பத்திரமாய்ப் பார்த்துக்கொள்வேன்; என்னோடேகூடப் பாபிலோனுக்கு வர உனக்கு நன்றாய்த் தோன்றாவிட்டால், இருக்கட்டும்; இதோ, தேசமெல்லாம் உனக்கு முன்பாக இருக்கிறது, எவ்விடத்துக்குப்போக உனக்கு நன்மையும் செவ்வையுமாய்க் காண்கிறதோ அவ்விடத்துக்குப் போ என்றான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இப்போதும் இதோ, உன் கைகளிலிடப்பட்ட விலங்குகளை இன்று நீக்கிப்போட்டேன்; என்னோடேகூடப் பாபிலோனுக்கு வர உனக்கு நன்மையாய்த் தோன்றினால் வா, நான் உன்னைப் பத்திரமாய்ப் பார்த்துக்கொள்வேன்; என்னோடேகூடப் பாபிலோனுக்கு வர உனக்கு நன்றாய்த் தோன்றாவிட்டால், இருக்கட்டும்; இதோ, தேசமெல்லாம் உனக்கு முன்பாக இருக்கிறது, எவ்விடத்துக்குப்போக உனக்கு நன்மையும் செவ்வையுமாய்க் காண்கிறதோ அவ்விடத்துக்குப் போ என்றான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இப்போதும் இதோ, உன் கைகளிலிடப்பட்ட விலங்குகளை இன்று நீக்கிப்போட்டேன்; என்னோடேகூடப் பாபிலோனுக்கு வர உனக்கு நன்மையாய்த் தோன்றினால் வா, நான் உன்னைப் பத்திரமாய்ப் பார்த்துக்கொள்வேன்; என்னோடேகூடப் பாபிலோனுக்கு வர உனக்கு நன்றாய்த் தோன்றாவிட்டால், இருக்கட்டும்; இதோ, தேசமெல்லாம் உனக்கு முன்பாக இருக்கிறது, எவ்விடத்துக்குப்போக உனக்கு நன்மையும் செவ்வையுமாய்க் காண்கிறதோ அவ்விடத்துக்குப் போ என்றான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வன் இன்னும் போகாமலிருக்கும்போது, அவன் இவனை நோக்கி: நீ பாபிலோன் ராஜா யூதா பட்டணங்களின்மேல் அதிகாரியாக வைத்த சாப்பானுடைய குமாரனாகிய அகிக்காமின் மகனான கெதலியாவினிடத்துக்குத் திரும்பிப்போய், அவனோடே ஜனங்களுக்குள்ளே தங்கியிரு; இல்லாவிட்டால், எவ்விடத்துக்குப் போக உனக்குச் செவ்வையாய்த் தோன்றுகிறதோ, அவ்விடத்துக்குப் போ என்று சொல்லி, காவற்சேனாதிபதி அவனுக்கு வழிச்செலவையும் வெகுமதியையும் கொடுத்து அவனை அனுப்பிவிட்டான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வன் இன்னும் போகாமலிருக்கும்போது, அவன் இவனை நோக்கி: நீ பாபிலோன் ராஜா யூதா பட்டணங்களின்மேல் அதிகாரியாக வைத்த சாப்பானுடைய குமாரனாகிய அகிக்காமின் மகனான கெதலியாவினிடத்துக்குத் திரும்பிப்போய், அவனோடே ஜனங்களுக்குள்ளே தங்கியிரு; இல்லாவிட்டால், எவ்விடத்துக்குப் போக உனக்குச் செவ்வையாய்த் தோன்றுகிறதோ, அவ்விடத்துக்குப் போ என்று சொல்லி, காவற்சேனாதிபதி அவனுக்கு வழிச்செலவையும் வெகுமதியையும் கொடுத்து அவனை அனுப்பிவிட்டான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வன் இன்னும் போகாமலிருக்கும்போது, அவன் இவனை நோக்கி: நீ பாபிலோன் ராஜா யூதா பட்டணங்களின்மேல் அதிகாரியாக வைத்த சாப்பானுடைய குமாரனாகிய அகிக்காமின் மகனான கெதலியாவினிடத்துக்குத் திரும்பிப்போய், அவனோடே ஜனங்களுக்குள்ளே தங்கியிரு; இல்லாவிட்டால், எவ்விடத்துக்குப் போக உனக்குச் செவ்வையாய்த் தோன்றுகிறதோ, அவ்விடத்துக்குப் போ என்று சொல்லி, காவற்சேனாதிபதி அவனுக்கு வழிச்செலவையும் வெகுமதியையும் கொடுத்து அவனை அனுப்பிவிட்டான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வன் இன்னும் போகாமலிருக்கும்போது, அவன் இவனை நோக்கி: நீ பாபிலோன் ராஜா யூதா பட்டணங்களின்மேல் அதிகாரியாக வைத்த சாப்பானுடைய குமாரனாகிய அகிக்காமின் மகனான கெதலியாவினிடத்துக்குத் திரும்பிப்போய், அவனோடே ஜனங்களுக்குள்ளே தங்கியிரு; இல்லாவிட்டால், எவ்விடத்துக்குப் போக உனக்குச் செவ்வையாய்த் தோன்றுகிறதோ, அவ்விடத்துக்குப் போ என்று சொல்லி, காவற்சேனாதிபதி அவனுக்கு வழிச்செலவையும் வெகுமதியையும் கொடுத்து அவனை அனுப்பிவிட்டான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ப்படியே எரேமியா மிஸ்பாவுக்கு அகிக்காமின் குமாரனாகிய கெதலியாவினிடத்தில் போய், தேசத்தில் மீதியான ஜனங்களுக்குள் அவனோடே தங்கியிருந்தான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ப்படியே எரேமியா மிஸ்பாவுக்கு அகிக்காமின் குமாரனாகிய கெதலியாவினிடத்தில் போய், தேசத்தில் மீதியான ஜனங்களுக்குள் அவனோடே தங்கியிருந்தான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பாபிலோன் ராஜா அகிக்காமின் குமாரனாகிய கெதலியாவைத் தேசத்தின்மேல் அதிகாரியாக்கினான் என்றும், பாபிலோனுக்குச் சிறைகளாகக் கொண்டுபோகப்பட்டிராத குடிகளில் ஏழைகளான புருஷரையும் ஸ்திரீகளையும் குழந்தைகளையும் அவனுடைய விசாரிப்புக்கு ஒப்புவித்தான் என்றும், வெளியிலிருக்கிற இராணுவர் சேர்வைக்காரர் அனைவரும் அவர்களுடைய மனுஷரும் கேட்டபோது,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பாபிலோன் ராஜா அகிக்காமின் குமாரனாகிய கெதலியாவைத் தேசத்தின்மேல் அதிகாரியாக்கினான் என்றும், பாபிலோனுக்குச் சிறைகளாகக் கொண்டுபோகப்பட்டிராத குடிகளில் ஏழைகளான புருஷரையும் ஸ்திரீகளையும் குழந்தைகளையும் அவனுடைய விசாரிப்புக்கு ஒப்புவித்தான் என்றும், வெளியிலிருக்கிற இராணுவர் சேர்வைக்காரர் அனைவரும் அவர்களுடைய மனுஷரும் கேட்டபோது,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பாபிலோன் ராஜா அகிக்காமின் குமாரனாகிய கெதலியாவைத் தேசத்தின்மேல் அதிகாரியாக்கினான் என்றும், பாபிலோனுக்குச் சிறைகளாகக் கொண்டுபோகப்பட்டிராத குடிகளில் ஏழைகளான புருஷரையும் ஸ்திரீகளையும் குழந்தைகளையும் அவனுடைய விசாரிப்புக்கு ஒப்புவித்தான் என்றும், வெளியிலிருக்கிற இராணுவர் சேர்வைக்காரர் அனைவரும் அவர்களுடைய மனுஷரும் கேட்டபோது,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வர்கள் மிஸ்பாவுக்குக் கெதலியாவினிடத்தில் வந்தார்கள்; யாரெனில், நெத்தானியாவின் குமாரனாகிய இஸ்மவேலும், கரேயாவின் குமாரராகிய யோகனானும், யோனத்தானும், தன்கூமேத்தின் குமாரனாகிய செராயாவும், நெத்தோபாத்தியனாகிய ஏப்பாயின் குமாரரும், மகாத்தியனாகியனான ஒருவனுடைய குமாரனாகிய யெசனியாவும் ஆகிய இவர்களும் இவர்களைச் சேர்ந்தவர்களுமே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வர்கள் மிஸ்பாவுக்குக் கெதலியாவினிடத்தில் வந்தார்கள்; யாரெனில், நெத்தானியாவின் குமாரனாகிய இஸ்மவேலும், கரேயாவின் குமாரராகிய யோகனானும், யோனத்தானும், தன்கூமேத்தின் குமாரனாகிய செராயாவும், நெத்தோபாத்தியனாகிய ஏப்பாயின் குமாரரும், மகாத்தியனாகியனான ஒருவனுடைய குமாரனாகிய யெசனியாவும் ஆகிய இவர்களும் இவர்களைச் சேர்ந்தவர்களுமே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ப்பொழுது சாப்பானுடைய குமாரனாகிய அகிக்காமின் மகன் கெதலியா அவர்களையும் அவர்கள் மனுஷரையும் நோக்கி: நீங்கள் கல்தேயரைச் சேவிக்கப் பயப்படவேண்டாம், நீங்கள் தேசத்திலிருந்து பாபிலோன் ராஜாவைச் சேவியுங்கள்; அப்பொழுது உங்களுக்கு நன்மையுண்டாகும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ப்பொழுது சாப்பானுடைய குமாரனாகிய அகிக்காமின் மகன் கெதலியா அவர்களையும் அவர்கள் மனுஷரையும் நோக்கி: நீங்கள் கல்தேயரைச் சேவிக்கப் பயப்படவேண்டாம், நீங்கள் தேசத்திலிருந்து பாபிலோன் ராஜாவைச் சேவியுங்கள்; அப்பொழுது உங்களுக்கு நன்மையுண்டாகும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நானோவெனில், இதோ, நம்மிடத்திலே வருகிற கல்தேயரிடத்தில் சேவிக்கும்படி மிஸ்பாவிலே குடியிருக்கிறேன்; நீங்களோ போய், திராட்சரசத்தையும் பழங்களையும் எண்ணெயையும் சேர்த்து, உங்கள் பாண்டங்களில் வைத்து, உங்கள் வசமாயிருக்கிற ஊர்களில் குடியிருங்கள் என்று ஆணையிட்டுச் சொன்னான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நானோவெனில், இதோ, நம்மிடத்திலே வருகிற கல்தேயரிடத்தில் சேவிக்கும்படி மிஸ்பாவிலே குடியிருக்கிறேன்; நீங்களோ போய், திராட்சரசத்தையும் பழங்களையும் எண்ணெயையும் சேர்த்து, உங்கள் பாண்டங்களில் வைத்து, உங்கள் வசமாயிருக்கிற ஊர்களில் குடியிருங்கள் என்று ஆணையிட்டுச் சொன்னான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நானோவெனில், இதோ, நம்மிடத்திலே வருகிற கல்தேயரிடத்தில் சேவிக்கும்படி மிஸ்பாவிலே குடியிருக்கிறேன்; நீங்களோ போய், திராட்சரசத்தையும் பழங்களையும் எண்ணெயையும் சேர்த்து, உங்கள் பாண்டங்களில் வைத்து, உங்கள் வசமாயிருக்கிற ஊர்களில் குடியிருங்கள் என்று ஆணையிட்டுச் சொன்னான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மோவாபிலும் அம்மோன் புத்திரரிடத்திலும் ஏதோமிலும் சகல தேசங்களிலும் இருக்கிற யூதரும், பாபிலோன் ராஜா யூதாவில் சிலர் மீதியாயிருக்கக் கட்டளையிட்டானென்றும், சாப்பானுடைய குமாரனாகிய அகிக்காமின் மகனான கெதலியாவை அவர்கள்மேல் அதிகாரியாக்கினானென்றும், கேட்டபோது,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மோவாபிலும் அம்மோன் புத்திரரிடத்திலும் ஏதோமிலும் சகல தேசங்களிலும் இருக்கிற யூதரும், பாபிலோன் ராஜா யூதாவில் சிலர் மீதியாயிருக்கக் கட்டளையிட்டானென்றும், சாப்பானுடைய குமாரனாகிய அகிக்காமின் மகனான கெதலியாவை அவர்கள்மேல் அதிகாரியாக்கினானென்றும், கேட்டபோது,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மோவாபிலும் அம்மோன் புத்திரரிடத்திலும் ஏதோமிலும் சகல தேசங்களிலும் இருக்கிற யூதரும், பாபிலோன் ராஜா யூதாவில் சிலர் மீதியாயிருக்கக் கட்டளையிட்டானென்றும், சாப்பானுடைய குமாரனாகிய அகிக்காமின் மகனான கெதலியாவை அவர்கள்மேல் அதிகாரியாக்கினானென்றும், கேட்டபோது,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எல்லா யூதரும் தாங்கள் துரத்துண்ட எல்லா இடங்களிலுமிருந்து, யூதா தேசத்தில் கெதலியாவினிடத்தில் மிஸ்பாவுக்கு வந்து, திராட்சரசத்தையும் பழங்களையும் மிகுதியாய்ச் சேர்த்துவைத்தார்கள்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எல்லா யூதரும் தாங்கள் துரத்துண்ட எல்லா இடங்களிலுமிருந்து, யூதா தேசத்தில் கெதலியாவினிடத்தில் மிஸ்பாவுக்கு வந்து, திராட்சரசத்தையும் பழங்களையும் மிகுதியாய்ச் சேர்த்துவைத்தார்கள்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ப்பொழுது கரேயாவின் குமாரனாகிய யோகனானும் வெளியிலே இருந்த சகல இராணுவச் சேர்வைக்காரரும் மிஸ்பாவுக்குக் கெதலியாவினிடத்தில் வந்து,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ப்பொழுது கரேயாவின் குமாரனாகிய யோகனானும் வெளியிலே இருந்த சகல இராணுவச் சேர்வைக்காரரும் மிஸ்பாவுக்குக் கெதலியாவினிடத்தில் வந்து,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உம்மைக் கொன்றுபோடும்படிக்கு, அம்மோன் புத்திரரின் ராஜாவாகிய பாலிஸ் என்பவன், நெத்தானியாவின் குமாரனாகிய இஸ்மவேலை அனுப்பினானென்பதை நீர் அறியவில்லையோ என்றார்கள்' ஆனாலும் அகிக்காமின் குமாரனாகிய கெதலியா அவர்கள் வார்த்தையை நம்பவில்லை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உம்மைக் கொன்றுபோடும்படிக்கு, அம்மோன் புத்திரரின் ராஜாவாகிய பாலிஸ் என்பவன், நெத்தானியாவின் குமாரனாகிய இஸ்மவேலை அனுப்பினானென்பதை நீர் அறியவில்லையோ என்றார்கள்' ஆனாலும் அகிக்காமின் குமாரனாகிய கெதலியா அவர்கள் வார்த்தையை நம்பவில்லை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பின்னும் கரேயாவின் குமாரனாகிய யோகனான் மிஸ்பாவிலே கெதலியாவோடே இரகசியமாய்ப் பேசி: நான் போய் ஒருவரும் அறியாமல் நெத்தானியாவின் குமாரனாகிய இஸ்மவேலை வெட்டிப்போட உத்தரவாகவேண்டும்; உம்மிடத்தில் சேர்ந்த யூதரெல்லாரும் சிதறுண்டுபோகவும் யூதாவில் மீந்தவர்கள் அழியவும் அவன் உம்மைக் கொன்றுபோடவேண்டியதென்ன என்றான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பின்னும் கரேயாவின் குமாரனாகிய யோகனான் மிஸ்பாவிலே கெதலியாவோடே இரகசியமாய்ப் பேசி: நான் போய் ஒருவரும் அறியாமல் நெத்தானியாவின் குமாரனாகிய இஸ்மவேலை வெட்டிப்போட உத்தரவாகவேண்டும்; உம்மிடத்தில் சேர்ந்த யூதரெல்லாரும் சிதறுண்டுபோகவும் யூதாவில் மீந்தவர்கள் அழியவும் அவன் உம்மைக் கொன்றுபோடவேண்டியதென்ன என்றான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பின்னும் கரேயாவின் குமாரனாகிய யோகனான் மிஸ்பாவிலே கெதலியாவோடே இரகசியமாய்ப் பேசி: நான் போய் ஒருவரும் அறியாமல் நெத்தானியாவின் குமாரனாகிய இஸ்மவேலை வெட்டிப்போட உத்தரவாகவேண்டும்; உம்மிடத்தில் சேர்ந்த யூதரெல்லாரும் சிதறுண்டுபோகவும் யூதாவில் மீந்தவர்கள் அழியவும் அவன் உம்மைக் கொன்றுபோடவேண்டியதென்ன என்றான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ஆனாலும் அகிக்காமின் குமாரனாகிய கெதலியா கரேயாவின் குமாரனாகிய யோகனானை நோக்கி: நீ இந்தக் காரியத்தைச் செய்யாதே; இஸ்மவேலின்மேல் நீ பொய் சொல்லுகிறாய் என்றான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ஆனாலும் அகிக்காமின் குமாரனாகிய கெதலியா கரேயாவின் குமாரனாகிய யோகனானை நோக்கி: நீ இந்தக் காரியத்தைச் செய்யாதே; இஸ்மவேலின்மேல் நீ பொய் சொல்லுகிறாய் என்றான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8408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40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जब जल्लादों के प्रधान नबूजरदान ने यिर्मयाह को रामा में उन सब यरूशलेमी और यहूदी बंधुओं के बीच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40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हथकडिय़ों से बन्धा हुआ पाकर जो बाबुल जाने को थे छुड़ा लिया, उसके बाद यहोवा का वचन उसके पास पहुंच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40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जल्लादों के प्रधान नबूजरदान ने यिर्मयाह को उस समय अपने पास बुला लिया, और कहा, इस स्थान पर यह ज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40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विपत्ति पड़ी है वह तेरे परमेश्वर यहोवा की कही हुई थी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40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ओर जैसा यहोवा ने कहा था वैसा ही उसने पूरा भी किया है। तुम लोगों ने जो यहोवा के विरुद्ध पाप किय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40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ओर उसकी आज्ञा नहीं मानी, इस कारण तुम्हारी यह दशा हुई ह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40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अब मैं तेरी इन हथकडिय़ों को काटे देता हूँ, और यदि मेरे संग बाबुल में जाना तुझे अच्छा लगे तो चल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40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वहां मैं तुझ पर कृपादृष्टि रखूंगा; और यदि मेरे संग बाबुल जाना तुझे न भाए, तो यहीं रह जा। देख, सार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40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देश तेरे साम्हने पड़ा हे, जिधर जाना तुझे अच्छा और ठीक जंचे उधर ही चला ज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40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वह वहीं था कि नबूजरदान ने फिर उस से कहा, गदल्याह जो अहीकाम का पुत्र और शापान का पोता है, जिस क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40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बाबुल के राजा ने यहूदा के नगरों पर अधिकारी ठहराया है, उसके पास लौट जा और उसके संग लोगों के बीच रह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40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वा जहां कहीं तुझे जाना ठीक जान पड़े वहीं चला जा। से जल्लादों के प्रधान ने उसको सीधा और कुछ द्रव्य भ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40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देकर विदा किय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40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तब यिर्मयाह अहीकाम के पुत्र गदल्याह के पास मिस्पा को गया, और वहां उन लोगों के बीच जो देश में रह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40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गए थे, रहने लग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40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योद्धाओं के जो दल दिहात में थे, जब उनके सब प्रधानों ने अपने जनों समेत सुना कि बाबुल के राजा न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40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हीकाम के पुत्र गदल्याह को देश का अधिकारी ठहराया है, और देश के जिन कंगाल लोगों को वह बाबुल को नही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40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े गया, क्या पुरुष, क्या स्त्री, क्या बाल-बच्चे, उन सभों को उसे सौंप दिया है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40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तब नतन्याह का पुत्र इश्माएल, कारेह के पुत्र योहानान, योनातान और तन्हूसेत का पुत्र सरायाह, एप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40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तोपावासी के पुत्र और किसी माकावासी का पुत्र याजन्याह अपने जनों समेत गदल्याह के पास मिस्पा में आए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40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और गदल्याह जो अहीकाम का पुत्र और शापान का पोता था, उसने उन से और उनके जनों से शपथ खाकर कहा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40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कसदियों के आधीन रहने से मत डरो। इसी देश में रहते हुए बाबुल के राजा के आधीन रहो तब तुम्हारा भला होग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40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मैं तो इसीलिये मिस्पा में रहता हूं कि जो कसदी लोग हमारे यहां आएं, उनके साम्हने हाज़िर हुआ करूं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40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परन्तु तुम दाखमधु और धूपकाल के फल और तेल को बटोर के अपने बरतनों में रखो और अपने लिए हुए नगरों मे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40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बसे रहो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40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फिर जब मोआबियों, अम्मोनियों, एदोमियों और अन्य सब जातियों के बीच रहने वाले सब यहूदियों ने सुना क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40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बाबुल के राजा ने यहूदियों में से कुछ लोगों को बचा लिया और उन पर गदल्याह को जो अहीकाम का पुत्र औ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40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शापान का पोता है अधिकारी नियुक्त किया है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40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तब सब यहूदी जिन जिन स्थानों में तितर-बितर हो गए थे, वहां से लौट कर यहूदा देश के मिस्पा नगर मे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40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गदल्याह के पास, और बहुत दाखमधु और धूपकाल के फल बटोरने लगे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40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तब कारेह का पुत्र योहानान और मैदान में रहने वाले योद्धाओं के सब दलों के प्रधान मिस्पा मे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40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गदल्याह के पास आकर कहने लगे, क्या तू जानता ह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40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कि अम्मोनियों के राजा बालीस ने नतन्याह के पुत्र इश्माएल को तुझे जान से मारने के लिये भेजा है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40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परन्तु अहीकाम के पुत्र गदल्याह ने उनकी प्रतीति न की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40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फिर कारेह के पुत्र योहानान ने गदल्याह से मिस्पा में छिप कर कहा, मुझे जा कर नतन्याह के पुत्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40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इश्माएल को मार डालने दे ओर कोई इसे न जानेगा। वह क्यों तुझे मार डाले, और जितने यहूदी लोग तेरे पास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40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इकट्ठे हुए हैं वे क्यों तितर-बितर हो जाएं और बचे हुए यहूदी क्यों नाश हों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40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अहीकाम के पुत्र गदल्याह ने कारेह के पुत्र योहानान से कहा, ऐसा काम मत कर, तू इश्माएल के विषय मे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40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झूठ बोलता ह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40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3">
  <a:themeElements>
    <a:clrScheme name="Theme1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3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2026-10-21T07:30:09Z</dcterms:created>
  <dcterms:modified xsi:type="dcterms:W3CDTF">2026-10-21T07:30:09Z</dcterms:modified>
  <dc:title>यिर्मयाह : 40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