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again Abraham took a wife, and her name was Ketura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she bare him Zimran, and Jokshan, and Medan, and Midian, and Ishbak, and Shuah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she bare him Zimran, and Jokshan, and Medan, and Midian, and Ishbak, and Shua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Jokshan brings forth Sheba, and Dedan. And the sons of Dedan were Asshurim, and Letushim, and Leummim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Jokshan brings forth Sheba, and Dedan. And the sons of Dedan were Asshurim, and Letushim, and Leummim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 sons of Midian; Ephah, and Epher, and Hanoch, and Abidah, and Eldaah. All these were the children of Ketura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 sons of Midian; Ephah, and Epher, and Hanoch, and Abidah, and Eldaah. All these were the children of Ketura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Abraham gave all that he had unto Isaac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unto the sons of the concubines, which Abraham had, Abraham gave gifts, and sent them away from Isaac his son, while he yet lived, eastward, unto the east country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unto the sons of the concubines, which Abraham had, Abraham gave gifts, and sent them away from Isaac his son, while he yet lived, eastward, unto the east country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unto the sons of the concubines, which Abraham had, Abraham gave gifts, and sent them away from Isaac his son, while he yet lived, eastward, unto the east country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se are the days of the years of Abraham's life which he lived, an hundred threescore and fifteen year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n Abraham gave up the spirit, and died in a good old age, an old man, and full of years; and was gathered to his peopl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n Abraham gave up the spirit, and died in a good old age, an old man, and full of years; and was gathered to his peopl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his sons Isaac and Ishmael buried him in the cave of Machpelah, in the field of Ephron the son of Zohar the Hittite, which is before Mamre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his sons Isaac and Ishmael buried him in the cave of Machpelah, in the field of Ephron the son of Zohar the Hittite, which is before Mamre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field which Abraham purchased of the sons of Heth: there was Abraham buried, and Sarah his wif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field which Abraham purchased of the sons of Heth: there was Abraham buried, and Sarah his wif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it came to pass after the death of Abraham, that God blessed his son Isaac; and Isaac dwelt by the well Lahairoi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it came to pass after the death of Abraham, that God blessed his son Isaac; and Isaac dwelt by the well Lahairoi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w these are the generations of Ishmael, Abraham's son, whom Hagar the Egyptian, Sarah's handmaid, bare unto Abraham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w these are the generations of Ishmael, Abraham's son, whom Hagar the Egyptian, Sarah's handmaid, bare unto Abraham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se are the names of the sons of Ishmael, by their names, according to their generations: the firstborn of Ishmael, Nebajoth; and Kedar, and Adbeel, and Mibsam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se are the names of the sons of Ishmael, by their names, according to their generations: the firstborn of Ishmael, Nebajoth; and Kedar, and Adbeel, and Mibsam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Mishma, and Dumah, and Massa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adar, and Tema, Jetur, Naphish, and Kedemah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se are the sons of Ishmael, and these are their names, by their towns, and by their castles; twelve princes according to their nation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se are the sons of Ishmael, and these are their names, by their towns, and by their castles; twelve princes according to their nation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se are the years of the life of Ishmael, an hundred and thirty and seven years: and he gave up the spirit and died; and was gathered unto his peopl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se are the years of the life of Ishmael, an hundred and thirty and seven years: and he gave up the spirit and died; and was gathered unto his people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y dwelt from Havilah unto Shur, that is before Egypt, as you go toward Assyria: and he died in the presence of all his brethren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y dwelt from Havilah unto Shur, that is before Egypt, as you go toward Assyria: and he died in the presence of all his brethren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se are the generations of Isaac, Abraham's son: Abraham brings forth Isaac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Isaac was forty years old when he took Rebekah to wife, the daughter of Bethuel the Syrian of Padanaram, the sister to Laban the Syrian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Isaac was forty years old when he took Rebekah to wife, the daughter of Bethuel the Syrian of Padanaram, the sister to Laban the Syrian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Isaac implored the LORD for his wife, because she was barren: and the LORD was implored of him, and Rebekah his wife conceived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Isaac implored the LORD for his wife, because she was barren: and the LORD was implored of him, and Rebekah his wife conceive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children struggled together within her; and she said, If it be so, why am I thus? And she went to enquire of the LORD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children struggled together within her; and she said, If it be so, why am I thus? And she went to enquire of the LORD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 LORD said unto her, Two nations are in your womb, and two manner of people shall be separated from your bowels; and the one people shall be stronger than the other people; and the elder shall serve the younger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 LORD said unto her, Two nations are in your womb, and two manner of people shall be separated from your bowels; and the one people shall be stronger than the other people; and the elder shall serve the younger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 LORD said unto her, Two nations are in your womb, and two manner of people shall be separated from your bowels; and the one people shall be stronger than the other people; and the elder shall serve the younger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when her days to be delivered were fulfilled, behold, there were twins in her womb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the first came out red, all over like an hairy garment; and they called his name Esau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the first came out red, all over like an hairy garment; and they called his name Esau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after that came his brother out, and his hand took hold on Esau's heel; and his name was called Jacob: and Isaac was threescore years old when she bare them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after that came his brother out, and his hand took hold on Esau's heel; and his name was called Jacob: and Isaac was threescore years old when she bare them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the boys grew: and Esau was a cunning hunter, a man of the field; and Jacob was a plain man, dwelling in tents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the boys grew: and Esau was a cunning hunter, a man of the field; and Jacob was a plain man, dwelling in tents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Isaac loved Esau, because he did eat of his venison: but Rebekah loved Jacob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Isaac loved Esau, because he did eat of his venison: but Rebekah loved Jacob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Jacob cook pottage: and Esau came from the field, and he was faint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Esau said to Jacob, Feed me, I pray you, with that same red pottage; for I am faint: therefore was his name called Edom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Esau said to Jacob, Feed me, I pray you, with that same red pottage; for I am faint: therefore was his name called Edom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Jacob said, Sell me this day your birthright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Esau said, Behold, I am at the point to die: and what profit shall this birthright do to me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Jacob said, Swear to me this day; and he swore unto him: and he sold his birthright unto Jacob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Jacob said, Swear to me this day; and he swore unto him: and he sold his birthright unto Jacob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hen Jacob gave Esau bread and pottage of lentils; and he did eat and drink, and rose up, and went his way: thus Esau despised his birthright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hen Jacob gave Esau bread and pottage of lentils; and he did eat and drink, and rose up, and went his way: thus Esau despised his birthrigh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6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காம் கேத்தூராள் என்னும் பேர் கொண்ட ஒரு ஸ்திரீயையும் விவாகம்பண்ணி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் அவனுக்குச் சிம்ரானையும், யக்ஷானையும், மேதானையும், மீதியானையும், இஸ்பாக்கையும், சூவாக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க்ஷான் சேபாவையும், தேதானையும் பெற்றான்; தேதானுடைய குமாரர் அசூரீம், லெத்தூசீம், லெயூமீ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ப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ீதியானுடைய குமாரர் ஏப்பா, ஏப்பேர், ஆனோக்கு, அபீதா, எல்தாகா என்பவர்கள்; இவர்கள் எல்ல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த்தூராளின் பிள்ள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ிரகாம் தனக்கு உண்டான யாவையும் ஈசாக்குக்குக் கொடு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பிரகாமுக்கு இருந்த மறுமனையாட்டிகளின் பிள்ளைகளுக்கோ ஆபிரகாம் நன்கொடைகளைக் கொடுத்து, 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யிரோடிருக்கும்போதே அவர்களைத் தன் குமாரனாகிய ஈசாக்கைவிட்டுக் கிழக்கே போகக் கீழ்தேசத்த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ுப்பிவி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பிரகாம் உயிரோடிருந்த ஆயுசு நாட்கள் நூற்று எழுபத்தைந்து வருஷ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ற்பாடு ஆபிரகாம் நல்ல நரைவயதிலும், முதிர்ந்த பூரண ஆயுசிலும் பிராணன் போய் மரித்து, தன் ஜனத்தாரோ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ர்க்கப்ப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குமாரராகிய ஈசாக்கும் இஸ்மவேலும் மம்ரேக்கு எதிரே ஏத்தியனான சோகாரின் குமாரனாகிய எப்பெரோன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த்திலுள்ள மக்பேலா என்னப்பட்ட குகையிலே அவனை அடக்கம்பண்ண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நிலத்தை ஏத்தின் புத்திரர் கையிலே ஆபிரகாம் வாங்கியிருந்தான்; அங்கே ஆபிரகாமும்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ைவியாகிய சாராளும் அடக்கம்பண்ணப்ப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பிரகாம் மரித்தபின் தேவன் அவன் குமாரனாகிய ஈசாக்கை ஆசீர்வதித்தார். லகாய்ரோயீ என்னும் துரவ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ீபமாய் ஈசாக்கு குடி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ாராளுடைய அடிமைப்பெண்ணாகிய எகிப்து தேசத்தாளான ஆகார் ஆபிரகாமுக்குப் பெற்ற குமாரனாகிய இஸ்மவேல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ம்ச வரலாற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ற்பல சந்ததிகளாய்ப் பிரிந்த இஸ்மவேலின் புத்திரருடைய நாமங்களாவன; இஸ்மவேலுடைய மூத்த மகன் நெபாயோத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ன்பு கேதார், அத்பியேல், மிப்சா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ிஷ்மா, தூமா, மாச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ார், தேமா, யெத்தூர், நாபீஸ், கேத்மா என்பவை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ங்கள் கிராமங்களிலும் அரண்களிலும் குடியிருந்த தங்கள் ஜனத்தாருக்குப் பன்னிரண்டு பிரபுக்கள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ஸ்மவேலின் குமாரர்கள் இவர்களே, இவர்களுடைய நாமங்களும் இவை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மவேலின் வயது நூற்று முப்பத்தேழு. பின்பு அவன் பிராணன் போய் மரித்து, தன் ஜனத்தாரோ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ர்க்கப்ப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ஆவிலா துவக்கி எகிப்துக்கு எதிராக அசீரியாவுக்குப் போகிற வழியிலிருக்கும் சூர்ம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சம்பண்ணினார்கள். இது அவன் சகோதரர் எல்லாருக்கும் முன்பாக அவன் குடியேறின பூம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பிரகாமின் குமாரனாகிய ஈசாக்குடைய வம்ச வரலாறு; ஆபிரகாம் ஈசாக்க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ஈசாக்கு ரெபெக்காளை விவாகம்பண்ணுகிறபோது நாற்பது வயதாயிருந்தான்; இவள் பதான்அராம் என்னும் சீரி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சத்தானாகிய லாபானுக்குச் சகோதரியுமானவ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லடியாயிருந்த தன் மனைவிக்காக ஈசாக்கு கர்த்தரை நோக்கி வேண்டுதல் செய்தான்; கர்த்தர்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ண்டுதலைக் கேட்டருளினார்; அவன் மனைவி ரெபெக்காள் கர்ப்பந்தரித்த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கர்ப்பத்திலே பிள்ளைகள் ஒன்றோடொன்று மோதிக்கொண்டிருந்தன; அப்பொழுது அவள்: இப்படியானால்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்படியோ என்று சொல்லி, கர்த்தரிடத்தில் விசாரிக்கும்படி போன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க் கர்த்தர்: இரண்டு ஜாதிகள் உன் கர்ப்பத்தில் உண்டாயிருக்கிறது; இரண்டுவித ஜனங்கள்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யிற்றிலிருந்து பிரியும், அவர்களில் ஒரு ஜனத்தார் மற்ற ஜனத்தாரைப்பார்க்கிலும் பலத்திருப்பார்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ூத்தவன் இளையவனைச் சேவிப்பா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ரசவகாலம் பூரணமானபோது, அவள் கர்ப்பத்தில் இரட்டைப் பிள்ளைகள் 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த்தவன் சிவந்த நிறமுள்ளவனாயும் சர்வாங்கமும் ரோம அங்கி போர்த்தவன போலவும் வெளிப்பட்டான்; அவ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 என்று பேரி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, அவன் சகோதரன் தன் கையினாலே ஏசாவின் குதிங்காலைப் பிடித்துக்கொண்டு வெளிப்பட்டான்; அவ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என்று பேரிட்டார்கள்; இவர்களை அவள் பெற்றபோது ஈசாக்கு அறுபது வயத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தப் பிள்ளைகள் பெரியவர்களானபோது, ஏசா வேட்டையில் வல்லவனும் வனசஞ்சாரியுமாய் இருந்தான்; யாக்கோ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ணசாலியும் கூடாரவாசியுமாய் இ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ஏசா வேட்டையாடிக்கொண்டு வருகிறது ஈசாக்கினுடைய வாய்க்கு ருசிகரமாயிருந்ததினாலே ஏசாவ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சமாயிருந்தான்; ரெபெக்காளோ யாக்கோபின்மேல் பட்சமாயிருந்த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 நாள் ஏசா வெளியிலிருந்து களைத்து வந்தபோது, யாக்கோபு கூழ் சமைத்துக்கொண்ட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ஏசா யாக்கோபை நோக்கி: அந்தச் சிவப்பான கூழிலே நான் சாப்பிடக் கொஞ்சம் த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ளைத்திருக்கிறேன் என்றான்; இதனாலே அவனுக்கு ஏதோம் என்கிற பேர் உண்ட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யாக்கோபு: உன் சேஷ்ட புத்திரபாகத்தை இன்று எனக்கு விற்றுப்போடு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ஏசா: இதோ, நான் சாகப்போகிறேனே, இந்தச் சேஷ்டபுத்திரபாகம் எனக்கு என்னத்திற்கு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யாக்கோபு: இன்று எனக்கு ஆணையிட்டுக்கொடு என்றான்; அவன் யாக்கோபுக்கு ஆணையிட்டு, தன் சேஷ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த்திரபாகத்தை அவனுக்கு விற்றுப்போ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யாக்கோபு ஏசாவுக்கு அப்பத்தையும் பயற்றங்கூழையும் கொடுத்தான்; அவன் புசித்துக் குட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ந்திருந்து போய்விட்டான். இப்படி ஏசா தன் சேஷ்ட புத்திரபாகத்தை அலட்சியம்பண்ண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2026-10-21T01:50:08Z</dcterms:created>
  <dcterms:modified xsi:type="dcterms:W3CDTF">2026-10-21T01:50:08Z</dcterms:modified>
  <dc:title>ஆதியாகமம்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