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hab told Jezebel all that Elijah had done, and likewise how he had slain all the prophets with the sw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hab told Jezebel all that Elijah had done, and likewise how he had slain all the prophets with the sw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Jezebel sent a messenger unto Elijah, saying, So let the gods do to me, and more also, if I make not your life as the life of one of them by tomorrow about this ti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Jezebel sent a messenger unto Elijah, saying, So let the gods do to me, and more also, if I make not your life as the life of one of them by tomorrow about this tim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Jezebel sent a messenger unto Elijah, saying, So let the gods do to me, and more also, if I make not your life as the life of one of them by tomorrow about this tim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he saw that, he arose, and went for his life, and came to Beersheba, which belongs to Judah, and left his servant t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he saw that, he arose, and went for his life, and came to Beersheba, which belongs to Judah, and left his servant the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he himself went a day's journey into the wilderness, and came and sat down under a juniper tree: and he requested for himself that he might die; and said, It is enough; now, O LORD, take away my life; for I am not better than my father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he himself went a day's journey into the wilderness, and came and sat down under a juniper tree: and he requested for himself that he might die; and said, It is enough; now, O LORD, take away my life; for I am not better than my fathe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he himself went a day's journey into the wilderness, and came and sat down under a juniper tree: and he requested for himself that he might die; and said, It is enough; now, O LORD, take away my life; for I am not better than my fathe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s he lay and slept under a juniper tree, behold, then an angel touched him, and said unto him, Arise and ea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s he lay and slept under a juniper tree, behold, then an angel touched him, and said unto him, Arise and ea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looked, and, behold, there was a cake baked on the coals, and a cruse of water at his head. And he did eat and drink, and laid him down ag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looked, and, behold, there was a cake baked on the coals, and a cruse of water at his head. And he did eat and drink, and laid him down ag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l of the LORD came again the second time, and touched him, and said, Arise and eat; because the journey is too great for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l of the LORD came again the second time, and touched him, and said, Arise and eat; because the journey is too great for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arose, and did eat and drink, and went in the strength of that food forty days and forty nights unto Horeb the mount of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arose, and did eat and drink, and went in the strength of that food forty days and forty nights unto Horeb the mount of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came thither unto a cave, and lodged there; and, behold, the word of the LORD came to him, and he said unto him, What do you here, Elij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came thither unto a cave, and lodged there; and, behold, the word of the LORD came to him, and he said unto him, What do you here, Elij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I have been very jealous for the LORD God of hosts: for the children of Israel have forsaken your covenant, thrown down yours altars, and slain your prophets with the sword; and I, even I only, am left; and they seek my life, to take it aw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I have been very jealous for the LORD God of hosts: for the children of Israel have forsaken your covenant, thrown down yours altars, and slain your prophets with the sword; and I, even I only, am left; and they seek my life, to take it aw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I have been very jealous for the LORD God of hosts: for the children of Israel have forsaken your covenant, thrown down yours altars, and slain your prophets with the sword; and I, even I only, am left; and they seek my life, to take it aw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I have been very jealous for the LORD God of hosts: for the children of Israel have forsaken your covenant, thrown down yours altars, and slain your prophets with the sword; and I, even I only, am left; and they seek my life, to take it aw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fter the earthquake a fire; but the LORD was not in the fire: and after the fire a still small voi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fter the earthquake a fire; but the LORD was not in the fire: and after the fire a still small voi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was so, when Elijah heard it, that he wrapped his face in his mantle, and went out, and stood in the entering in of the cave. And, behold, there came a voice unto him, and said, What do you here, Elija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was so, when Elijah heard it, that he wrapped his face in his mantle, and went out, and stood in the entering in of the cave. And, behold, there came a voice unto him, and said, What do you here, Elij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I have been very jealous for the LORD God of hosts: because the children of Israel have forsaken your covenant, thrown down yours altars, and slain your prophets with the sword; and I, even I only, am left; and they seek my life, to take it aw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I have been very jealous for the LORD God of hosts: because the children of Israel have forsaken your covenant, thrown down yours altars, and slain your prophets with the sword; and I, even I only, am left; and they seek my life, to take it aw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I have been very jealous for the LORD God of hosts: because the children of Israel have forsaken your covenant, thrown down yours altars, and slain your prophets with the sword; and I, even I only, am left; and they seek my life, to take it awa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I have been very jealous for the LORD God of hosts: because the children of Israel have forsaken your covenant, thrown down yours altars, and slain your prophets with the sword; and I, even I only, am left; and they seek my life, to take it awa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him, Go, return on your way to the wilderness of Damascus: and when you come, anoint Hazael to be king over Syri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him, Go, return on your way to the wilderness of Damascus: and when you come, anoint Hazael to be king over Syri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hu the son of Nimshi shall you anoint to be king over Israel: and Elisha the son of Shaphat of Abelmeholah shall you anoint to be prophet in your roo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hu the son of Nimshi shall you anoint to be king over Israel: and Elisha the son of Shaphat of Abelmeholah shall you anoint to be prophet in your roo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that him that escapes the sword of Hazael shall Jehu slay: and him that escapes from the sword of Jehu shall Elisha sla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that him that escapes the sword of Hazael shall Jehu slay: and him that escapes from the sword of Jehu shall Elisha sl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et I have left me seven thousand in Israel, all the knees which have not bowed unto Baal, and every mouth which has not kissed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et I have left me seven thousand in Israel, all the knees which have not bowed unto Baal, and every mouth which has not kissed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he departed thence, and found Elisha the son of Shaphat, who was plowing with twelve yoke of oxen before him, and he with the twelfth: and Elijah passed by him, and cast his mantle upon hi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he departed thence, and found Elisha the son of Shaphat, who was plowing with twelve yoke of oxen before him, and he with the twelfth: and Elijah passed by him, and cast his mantle upon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he departed thence, and found Elisha the son of Shaphat, who was plowing with twelve yoke of oxen before him, and he with the twelfth: and Elijah passed by him, and cast his mantle upon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left the oxen, and ran after Elijah, and said, Let me, I pray you, kiss my father and my mother, and then I will follow you. And he said unto him, Go back again: for what have I done to you?]]></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left the oxen, and ran after Elijah, and said, Let me, I pray you, kiss my father and my mother, and then I will follow you. And he said unto him, Go back again: for what have I done to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left the oxen, and ran after Elijah, and said, Let me, I pray you, kiss my father and my mother, and then I will follow you. And he said unto him, Go back again: for what have I done to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returned back from him, and took a yoke of oxen, and slew them, and boiled their flesh with the instruments of the oxen, and gave unto the people, and they did eat. Then he arose, and went after Elijah, and ministered unto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returned back from him, and took a yoke of oxen, and slew them, and boiled their flesh with the instruments of the oxen, and gave unto the people, and they did eat. Then he arose, and went after Elijah, and ministered unto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returned back from him, and took a yoke of oxen, and slew them, and boiled their flesh with the instruments of the oxen, and gave unto the people, and they did eat. Then he arose, and went after Elijah, and ministered unto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93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லியா செய்த எல்லாவற்றையும், அவன் தீர்க்கதரிசிகளெல்லாரையும் பட்டயத்தாலே கொன்றுபோட்ட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த்தையும், ஆகாப் யேசபேலு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யேசபேல் எலியாவினிடத்தில் ஆள் அனுப்பி: அவர்களில் ஒவ்வொருவனுடைய பிராண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துபோல, நான் நாளை இந்நேரத்தில் உன் பிராணனுக்கு செய்யாதேபோனால், தேவர்கள்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வும் அதற்கு அதிகமாகவும் எனக்குச் செய்யக்கடவர்கள் என்று சொல்லச்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க்கு அது தெரிந்தபோது எழுந்து, தன் பிராணனைக் காக்க யூதாவைச்சேர்ந்த பெயெர்செபா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ய், தன் வேலைக்காரனை அங்கே நிறு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வனாந்தரத்தில் ஒருநாள் பிரபாணம் போய், ஒரு சூரைச்செடியின் கீழ் உட்கார்ந்து, தான் சா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 போதும் கர்த்தாவே, என் ஆத்துமாவை எடுத்துக்கொள்ளும்; நான் என் பிதாக்களை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வன் அல்ல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ஒரு சூரைச்செடியின்கீழ்ப் படுத்துக்கொண்டு நித்திரைபண்ணினான்; அப்பொழுது ஒரு தூதன்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ழுப்பி: எழுந்திருந்து போஜனம் பண்ணு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விழித்துப் பார்க்கிறபோது, இதோ, தழலில் சுடப்பட்ட அடையும், ஒரு பாத்திரத்தில் தண்ணீரு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ட்டில் இருந்தது; அப்பொழுது அவன், புசித்துக் குடித்துத் திரும்பப் 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டைய தூதன் திரும்ப இரண்டாந்தரம் வந்து அவனைத் தட்டியெழுப்பி: எழுந்திருந்து போஜனம்பண்ணு;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ண்டிய பிரயாணம் வெகு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ன் எழுந்திருந்து புசித்துக் குடித்து, அந்தப் போஜனத்தின் பலத்தினால் நாற்பது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பகல் ஓரேப் என்னும் தேவனுடைய பர்வத மட்டும் நடந்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ங்கே அவன் ஒரு கெபிக்குள் போய்த் தங்கினான்; இதோ, கர்த்தருடைய வார்த்தை அவ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வே, இங்கே உனக்கு என்ன காரிய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ன்: சேனைகளின் தேவனாகிய கர்த்தருக்காக வெகு பக்திவைராக்கியமாயிருந்தே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உமது உடன்படிக்கையைத் தள்ளிவிட்டார்கள்; உம்முடைய பலிபீடங்களை இடித்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ப் பட்டயத்தினால் கொன்றுபோட்டார்கள்; நான் ஒருவன்மாத்திரம் மீதியாயிருக்கிறே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யும் வாங்கத் தேடு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ர்: நீ வெளியே வந்து கர்த்தருக்கு முன்பாகப் பர்வதத்தில் நில் என்றார்; அப்பொழு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கடந்துபோனார்; கர்த்தருக்கு முன்பாகப் பர்வதங்களைப் பிளக்கிறதும் கன்மலைகளை உடைக்கிற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 பெருங்காற்று உண்டாயிற்று; ஆனாலும் அந்தக் காற்றிலே கர்த்தர் இருக்கவில்லை; காற்றிற்குப்பின் 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ர்ச்சி உண்டாயிற்று; பூமி அதிர்ச்சியிலும் கர்த்தர் இ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மி அதிர்ச்சிக்குப்பின் அக்கினி உண்டாயிற்று; அக்கினியிலும் கர்த்தர் இ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க்குப்பின் அமர்ந்த மெல்லியச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 எலியா கேட்டபோது, தன் சால்வையினால் தன் முகத்தை மூடிக்கொண்டு வெளியே வந்து, கெபியின் 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ன். அப்பொழுது, இதோ, எலியாவே, இங்கே உனக்கு என்ன காரியம் என்கிற சத்தம் அவனுக்கு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அவன்: சேனைகளின் தேவனாகிய கர்த்தருக்காக வெகு பக்திவைராக்கியமாயிருந்தே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உமது உடன்படிக்கையைத் தள்ளிவிட்டார்கள்; உம்முடைய பலிபீடங்களை இடித்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ப் பட்டயத்தினால் கொன்றுபோட்டார்கள், நான் ஒருவன்மாத்திரம் மீதியாயிருக்கிறே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யும் வாங்கத் தேடு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 அவனைப் பார்த்து: நீ தமஸ்குவின் வழியாய் வனாந்தரத்திற்குத் திரும்பி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கேலைச் சீரியாவின்மேல் ராஜாவாக அபிஷேகம்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பு நிம்சியின் குமாரனாகிய யெகூவை இஸ்ரவேலின்மேல் ராஜாவாக அபிஷேகம்பண்ணி, ஆபேல்மேகொலா ஊரா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த்தின் குமாரனாகிய எலிசாவை உன் ஸ்தானத்திலே தீர்க்கதரிசியாக அபிஷே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ம்பவிப்பதாவது: ஆசகேலின் பட்டயத்திற்குத் தப்பினவனை யெகூ கொன்றுபோடுவான்; யெகூவின் பட்டயத்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னவனை எலிசா கொன்று 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னாலும் பாகாலுக்கு முடங்காதிருக்கிற முழங்கால்களையும், அவனை முத்தஞ்செய்யாதிருக்கிற வாய்களையு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ழாயிரம்பேரை இஸ்ரவேலிலே மீதியாக வைத்தி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டியே அவன் அவ்விடம் விட்டு புறப்பட்டுப்போய், பன்னிரண்டு ஏர்பூட்டி உழுத சா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எலிசாவைக் கண்டான்; அவன் பன்னிரண்டாம் ஏரை ஒட்டிக்கொண்டிருந்தான்; எலியா அவன்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ட்டும் போய், அவன்மேல் தன் சால்வையைப்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ன் மாடுகளை விட்டு, எலியாவின் பிறகே ஓடி: நான் என் தகப்பனையும் என் 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ஞ்செய்ய உத்தரவுகொடும், அதற்குப்பின் உம்மைப் பின்தொடர்வேன் என்றான். அதற்கு அவன்: போ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 நான் உனக்குச் செய்ததை நினைத்துக் 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ன் இவனை விட்டுப் போய், ஓர் ஏர்மாடுகளைப் பிடித்து அடித்து, ஏரின் மரமுட்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இறைச்சியைச் சமைத்து ஜனங்களுக்குக் கொடுத்தான்; அவர்கள் சாப்பிட்டபிற்பாடு, அவன்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வுக்குப் பின்சென்று அவனுக்கு ஊழிய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9]]></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2026-11-02T12:38:26Z</dcterms:created>
  <dcterms:modified xsi:type="dcterms:W3CDTF">2026-11-02T12:38:26Z</dcterms:modified>
  <dc:title>1 இராஜாக்கள்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