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கேட்டபோது தன் வஸ்திரங்களைக் கிழித்து, இரட்டு உடுத்து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சின் குமாரனாகிய ஏசாயா என்னும் தீர்க்கதரிசியினிடத்திற்கு இரட்டு உடுத்தவர்களாக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நாள் நெருக்கமும், கண்டிதமும், தூஷணமும் அநுபவிக்கிற நாள்; பிள்ளைப்பேறு நோக்கியிருக்கிறது; பெறவோ பெலன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, அசீரியா ராஜாவாகிய தன் ஆண்டவனால் அனுப்பப்பட்ட ரப்சாக்கே சொன்ன வார்த்தைகளை உமது தேவனாகிய கர்த்தர் கேட்டிருக்கிறார்; உமது தேவனாகிய கர்த்தர் கேட்டிருக்கிற வார்த்தைகளினிமித்தம் தண்டனைசெய்வார்; ஆகையால்,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எத்தியோப்பியாவின் ராஜாவாகிய திராக்கா உம்மோடு யுத்தம்பண்ணப் புறப்பட்டான் என்று சொல்லக் கேள்விப்பட்டான்; அதைக் கேட்டபோது அவன்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 என்று நீ நம்பியிருக்கிற உன் தேவன் உன்னை எத்தவொட்ட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 என்று நீ நம்பியிருக்கிற உன் தேவன் உன்னை எத்தவொட்ட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ள்விப்பட்டிருக்கிறாய்; நீ தப்புவ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,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 என்று சொல்லுங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 நிருபத்தை வாங்கி வாசித்தான்; பின்பு எசேக்கியா கர்த்தருடைய ஆலயத்திற்குப் போய் அதைக் கர்த்தருக்கு முன்பாக விர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ாவே, கேருபீன்களின் மத்தியில் வாசம்பண்ணுகிற இஸ்ரவேலின் தேவன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ேனைகளின் கர்த்தாவே, கேருபீன்களின் மத்தியில் வாசம்பண்ணுகிற இஸ்ரவேலின் தேவன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உமது செவியைச் சாய்த்துக்கேளும்; கர்த்தாவே, நீர் உமது கண்களைத் திறந்துபாரும், சனகெரிப் ஜீவனுள்ள தேவனை நிந்திக்கும்படிக்குச் சொல்லியனுப்பின வார்த்தைகளையெல்லாம் கேள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ாவே, அசீரியா ராஜாக்கள் அந்த ஜாதிகளையும், அவர்கள் தேசத்தையும் நாசம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தேவர்களை நெருப்பிலே போட்டுவிட்டது மெய்தான்; அவைகள் தேவர்கள் அல்லவே, மனுஷர் கைவேலியான மரமும் கல்லுந்தானே; ஆகையால் அவைகளை நீர்த்துளியாக்க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டைய தேவர்களை நெருப்பிலே போட்டுவிட்டது மெய்தான்; அவைகள் தேவர்கள் அல்லவே, மனுஷர் கைவேலியான மரமும் கல்லுந்தானே; ஆகையால் அவைகளை நீர்த்துளியாக்க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ோதும் எங்கள் தேவனாகிய கர்த்தாவே, நீர் ஒருவரே கர்த்தர் என்று பூமியின் ராஜ்யங்களெ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ஆமோத்சின் குமாரனாகிய ஏசாயா,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ிமித்தம் நீ என்னை நோக்கி விண்ணப்பம்பண்ணினாய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ைக்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் அல்லவோ உன் கண்களை மேட்டிமையாய் ஏறெடுத்தாய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ன் ஊழியக்காரரைக்கொண்டு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ு விருட்சங்களையும் நான் வெட்டி, உயர்ந்த அதின் கடைசி எல்லை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கிணறு வெட்டித் தண்ணீர் குடித்தேன்; என் உள்ளங்கால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வெகுகாலத்துக்குமுன் அதை நியமித்து, பூர்வநாட்கள்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ாக்கும்படி நானே அதைச் சம்பவிக்கப்பண்ணின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 ஓங்கி வளருமுன் தீய்ந்துபோம் பயிருக்கும் சமானமா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 எனக்கு விரோதமாய்க் கொந்தளித்து, வீரியம்பேசினது என் செவிகளில் ஏறினபடியினாலே, நான் என் துறட்டை உன் மூக்கிலும், என் கடிவாளத்தை உன் வாயிலும் போட்டு, நீ வந்த வழியே உன்னைத் திரும்பப்பண்ணுவே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ீதியாயிருக்கிறவர்கள் எருசலேமிலும், தப்பினவர்கள் சீயோன் மலையிலுமிருந்து புறப்ப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 கர்த்தர் அசீரியா ராஜாவைக்குறித்து: அவன் இந்த நகரத்துக்குள் பிரவேசிப்பதில்லை; இதின்மேல் அம்பு எய்வதுமில்லை; இதற்குமுன்பாகக் கேடகத்தோடே வருவதுமில்லை; இதற்கு எதிராகக் கொத்தளம்போடுவத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ந்த நகரத்துக்குள் பிரவேசியாமல் தான் வந்தவழியே திரும்பிப்போ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என்னிமித்தமும் என் தாசனாகிய தாவீதினிமித்தமும், நான் இந்த நகரத்தை இரட்சிக்கும்படிக்கு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போது, இதோ, அவர்களெ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 அசீரியா ராஜாவாகிய சனகெரிப் பிரயாணப்பட்டுத் திரும்பிப்போய், நினிவேயில் இருந்துவி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அரராத் தேசத்துக்குத் தப்பி ஓடிப்போனார்கள்; அவன் குமாரனாகிய எசரத்தோன் அவன் பட்டத்திற்கு வந்து அரசா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హిజ్కియా విని తన బట్టలు చింపుకొని గోనెపట్ట కట్టుకొని యెహోవా మందిరమునకు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గృహ నిర్వాహకుడగు ఎల్యాకీమును, శాస్త్రియగు షెబ్నాను, యాజకులలో పెద్దలను, ఆమోజు కుమారుడును ప్రవక్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ైన యెషయాయొద్దక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ీరు గోనెపట్ట కట్టు కొనినవారై అతనియొద్దకు వచ్చి అతనితో ఇట్లనిరిహిజ్కియా సెలవిచ్చునదేమనగాఈ ది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యు శిక్షయు దూషణయు గల దినము, పిల్లలు పుట్టవచ్చిరి గాని కనుటకు శక్త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ీవముగల దేవుని దూషించు టకై అష్షూరురాజైన తన యజమానునిచేత పంపబడిన రబ్షాకే పలికిన మాటలు నీ దేవ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ఒకవేళ ఆలకించి, నీ దేవుడైన యెహోవాకు వినబడియున్న ఆ మాటలనుబట్టి ఆయన అష్షూరురాజును గద్దించున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బట్టి నిలిచిన శేషముకొరకు నీవు హెచ్చుగా ప్రార్థన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జైన హిజ్కియా సేవకులు యెషయా య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షయా వారితో ఇట్లనెనుమీ యజమానునికి ఈ మాట తెలియజేయుడి; యెహోవా సెలవిచ్చునదేమనగా అష్షూరురాజు సేవ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దూషింపగా నీవు వినిన మాటలకు భయపడ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లో ఒక ఆత్మను నేను పుట్టింతును; వదంతి విని తన దేశమునకు వెళ్లిపోవును. అతని దేశమందు ఖడ్గ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కూలజ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ష్షూరురాజు లాకీషు పట్టణమును విడిచి వెళ్లి లిబ్నా మీద యుద్ధము చేయుచుండగా రబ్షాకే పోయ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తట కూషురాజైన తిర్హాకా తన మీద యుద్ధము చేయుటకు వచ్చెనని అష్షూరు రాజునకు వినబడి నప్పుడ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జ్కియాయొద్దకు దూతలను పంపి యీలాగ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ూదా రాజగు హిజ్కి యాతో ఈలాగు చెప్పుడియెరూషలేము అష్షూరురాజు చేతికి అప్పగింపబడదని చెప్ప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కొనియున్న నీ దేవునిచేత మోస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ష్షూరురాజులు సకలదేశము లను బొత్తిగా నశింపజేసిన సంగతి నీకు వినబడినది గదా; నీవుమా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ం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నా పితరులు నిర్మూ లముచేసిన గోజానువారు గాని హారానువారు గాని రెజెపులు గాని తెలశ్శారులోనుం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దెనీయులు గాని తమ దేవతల సహాయమువలన తప్పించుకొని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హమాతు రాజు ఏమాయెను? అర్పాదురాజును సెపర్వయీము హేన ఇవ్వా అను పట్టణముల రాజులును ఏమైరి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స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​హిజ్కియా దూతలచేతిలోనుండి ఆ ఉత్తరము తీసికొని చదివి యెహోవా మందిరములోనికి పోయి యెహోవా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ిప్పి 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ెహోవా సన్నిధిని ఇట్లని ప్రార్థనచేస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, కెరూ బుల మధ్యను నివసించుచున్న ఇశ్రాయేలీయుల దేవా, భూమ్యాకాశములను కలుగజేసిన అద్వితీయ దే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లోకమందున్న సకల రాజ్యములకు దేవుడవై 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సైన్యముల కధిపతివగు యెహోవా, చెవి యొగ్గి ఆలకిం చుము; యెహోవా, కన్నులు తెరచి దృష్టించుము; జీవము 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వైన నిన్ను దూషించుటకై సన్హెరీబు పంపిన వాని మాటలను చెవినిబ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యెహోవా, అష్షూరు రాజులు ఆ జనములను వారి దేశములను పాడ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వారి దేవతలను అగ్నిలో వేసినది నిజమే. ఆ రాజ్యముల దేవతలు నిజమైన దేవుడు కాక మనుష్యులచేత చేయ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ఱ్ఱలు రాళ్లు గాని దేవతలు కావు గనుక వారు వారిని నిర్మూల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, లోకమందున్న నీవే నిజముగా నీవే అద్వితీయ దేవుడవైన యెహోవా వని సమస్త జనులు తెలిసికొన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చేతిలోనుండి మమ్మును రక్ష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ట ఆమోజు కుమారుడైన యెషయా హిజ్కియా యొద్దకు ఈ వర్తమానము పంపెనుఇశ్రాయేలీయుల దేవు డ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నదేమనగా అష్షూరు రాజైన సన్హెరీబు విషయమందు నీవు నా యెదుట ప్రార్థన చేసితివ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నిగూర్చి యెహోవా సెలవిచ్చుమాట ఏదనగా సీయోను కుమారియైన కన్యక నిన్ను దూషణ చేయు చున్నది ఆమె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హాస్యము చేయుచున్నది యెరూషలేము కుమారి నిన్ను చూచి తల ఊ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వు ఎవరిని తిరస్కరించితివి? ఎవరిని దూషించితివి? నీవు గర్వించి యెవరిని భయపెట్ట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 పరిశుద్ధదేవునిన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ీ దూతలచేత యెహోవాను తిరస్కరించి నీ వీలాగు పలికితివి నా రథముల సముదాయముతో నేను పర్వత శిఖర 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దికిని లెబానోను పార్శ్వములకును ఎక్కియున్నాను ఎత్తుగల దాని దేవదారు వృక్షములను శ్రేష్ఠ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ళవృక్షములను నరికివేసియున్నాను వాని దూరపు సరిహద్దులలోనున్న సత్రములలోనికిని కర్మెలు ఫలవంతముల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త్రమైన అడవి లోనికిని ప్రవేశ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ు త్రవ్వి నీళ్లు పానముచేసియున్నాను నా అరకాలిచేత నేను దిట్టమైన స్థలముల నదుల 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డిపోచేసియున్న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ేనే పూర్వమందే దీని కలుగజేసితిననియు పురాతన కాలమందే దీని నిర్ణయించితిననియు నీకు వినబడ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ుగల పట్టణములను నీవు పాడు దిబ్బ లుగా చేయుట నా వలననే సంభవించ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కాబట్టి వాటి కాపురస్థులు బలహీనులై జడిసిరి. విభ్రాంతినొంది పొలములోని గడ్డివలెను కాడవేయని చేల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కూర్చుండుటయు బయలువెళ్లుటయు లోపలికి వచ్చుటయు నామీదవేయు రంకెలును నాకు తెలిసే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ామీద నీవు వేయు రంకెలును నీవు చేసిన కలహమును నా చెవులలో జొచ్చెను నా గాలము నీ ముక్క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లించెదను నా కళ్లెము నీ నోటిలో పెట్టి నిన్ను మళ్లించెదను నీవు వచ్చిన మార్గముననే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ళ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రియు యెషయా చెప్పినదేమనగాహిజ్కియా, నీకిదే సూచనయగును. ఈ సంవత్సరమందు దాని అంతట అదే పండు ధాన్య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వ సంవత్సరమందు దానినుండి కలుగు ధాన్యమును మీరు భుజింతురు. మూడవ సంవత్సరమున మీరు విత్తనము వి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లు కోయుదురు; ద్రాక్షతోటలు నాటి వాటిఫలము ననుభవ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యూదా వంశములో తప్పించు కొనిన శేషము ఇంకను క్రిందికి వేరు తన్ని మీదికి ఎదిగి ఫల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శేషించు వారు యెరూషలేములో నుండి బయలుదేరుదురు, తప్పించు కొనినవారు సీయోను కొండలోనుండి బయలుదేరు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 ములకధిపతియగు యెహోవా ఆసక్తి దీని నెర వే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బట్టి అష్షూరురాజునుగూర్చి యెహోవా సెలవిచ్చున దేమనగా అతడు ఈ పట్టణములోనికి రాడు; దానిమీద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ణమైన ప్రయోగింపడు; ఒక కేడెము నైన దానికి కనుపరచడు; దానియెదుట ముట్టడి దిబ్బ క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ఈ పట్టణము లోపలికి రాక తాను వచ్చిన మార్గముననే అతడు తిరిగి పోవ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ా నిమిత్తమును నా సేవకుడైన దావీదు నిమిత్తమును నేను ఈ పట్టణమును కాపాడి రక్ష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ంతట యెహోవా దూత బయలుదేరి అష్షూరువారి దండు పేటలో లక్ష యెనుబదియైదువేలమందిని మొత్తెను; ఉదయమున 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వగా వారందరును మృతకళేబర ములుగా ఉ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అష్షూరురాజైన సన్హెరీబు తిరిగిపోయి నీనెవె పట్టణమునకు వచ్చి నివసించ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అతడు నిస్రోకు అను తన దేవత మందిరమందు మ్రొక్కు చుండగా అతని కుమారులైన అద్రమ్మెలెకును షెరెజె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ఖడ్గముతో అతని చంపి ఆరారాతుదేశములోనికి తప్పించు కొనిపోయిరి. అప్పుడు అతని కుమారుడైన ఎసర్హద్దోను అత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2026-10-20T02:04:19Z</dcterms:created>
  <dcterms:modified xsi:type="dcterms:W3CDTF">2026-10-20T02:04:19Z</dcterms:modified>
  <dc:title>యెషయా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