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ிழிக்க ஒரு காலமுண்டு, தைக்க ஒரு காலமுண்டு; மவுனமாயிருக்க ஒரு காலமுண்டு, பேச ஒரு காலமுண்டு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ிநேகிக்க ஒரு காலமுண்டு, பகைக்க ஒரு காலமுண்டு; யுத்தம்பண்ண ஒரு காலமுண்டு, சமாதானம்பண்ண ஒரு காலமுண்ட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ருத்தப்பட்டுப் பிரயாசப்படுகிறவனுக்கு அதினால் பலன் என்ன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புத்திரர் பாடுபடும்படி தேவன் அவர்களுக்கு நியமித்த தொல்லையைக் கண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சகலத்தையும் அதினதின் காலத்திலே நேர்த்தியாகச் செய்திருக்கிறார்; உலகத்தையும் அவர்கள் உள்ளத்திலே வைத்திருக்கிறார்; ஆதலால் தேவன் ஆதிமுதல் அந்தம்மட்டும் செய்துவரும்கிரியையை மனுஷன் கண்டுபிடிய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சகலத்தையும் அதினதின் காலத்திலே நேர்த்தியாகச் செய்திருக்கிறார்; உலகத்தையும் அவர்கள் உள்ளத்திலே வைத்திருக்கிறார்; ஆதலால் தேவன் ஆதிமுதல் அந்தம்மட்டும் செய்துவரும்கிரியையை மனுஷன் கண்டுபிடிய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கிழ்ச்சியாயிருப்பதும், உயிரோடிருக்கையில் நன்மைசெய்வதுமேயல்லாமல், வேறொரு நன்மையும் மனுஷனுக்கு இல்லையென்று அறிந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கிழ்ச்சியாயிருப்பதும், உயிரோடிருக்கையில் நன்மைசெய்வதுமேயல்லாமல், வேறொரு நன்மையும் மனுஷனுக்கு இல்லையென்று அறி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ியும் மனுஷர் யாவரும் புசித்துக் குடித்து தங்கள் சகலப் பிரயாசத்தின் பலனையும் அநுபவிப்பது தேவனுடைய அநுக்கிரக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செய்வது எதுவோ அது என்றைக்கும் நிலைக்கும் என்று அறிவேன்; அதினோடே ஒன்றும் கூட்டவுங் கூடாது, அதிலிருந்து ஒன்றும் குறைக்கவுங் கூடாது; மனுஷர் தமது சமுகத்தில் பயந்திருக்கும்படி தேவன் இப்படிச் செய்துவர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வ்வொன்றிற்கும் ஒவ்வொரு காலமுண்டு; வானத்தின் கீழிருக்கிற ஒவ்வொரு காரியத்துக்கும் ஒவ்வொரு சமயமுண்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செய்வது எதுவோ அது என்றைக்கும் நிலைக்கும் என்று அறிவேன்; அதினோடே ஒன்றும் கூட்டவுங் கூடாது, அதிலிருந்து ஒன்றும் குறைக்கவுங் கூடாது; மனுஷர் தமது சமுகத்தில் பயந்திருக்கும்படி தேவன் இப்படிச் செய்துவர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ன் நடந்ததே இப்பொழுதும் நடக்கிறது; இனி நடக்கப்போகிறதும் முன்னமே நடந்தது; நடந்ததையோ தேவன் விசாரிப்ப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மாரிக்குக் கீழே நான் நியாயஸ்தலத்தைக் கண்டேன், அங்கே அநியாயம் இருந்தது; நீதி ஸ்தலத்தையும் கண்டேன், அங்கே அநீதி இ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மாரிக்குக் கீழே நான் நியாயஸ்தலத்தைக் கண்டேன், அங்கே அநியாயம் இருந்தது; நீதி ஸ்தலத்தையும் கண்டேன், அங்கே அநீதி இ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ல எண்ணங்களையும் சகல செய்கைகளையும் நியாயந்தீர்க்குங்காலம் இனி இருக்கிறபடியால் சன்மார்க்கனையும் துன்மார்க்கனையும் தேவன் நியாயந்தீர்க்கிறார் என்று என் உள்ளத்தில் எண்ணி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ல எண்ணங்களையும் சகல செய்கைகளையும் நியாயந்தீர்க்குங்காலம் இனி இருக்கிறபடியால் சன்மார்க்கனையும் துன்மார்க்கனையும் தேவன் நியாயந்தீர்க்கிறார் என்று என் உள்ளத்தில் எண்ணி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ர் தாங்கள் மிருகங்களைப்போல் இருக்கிறார்களென்பதை அவர்கள் அறியும்படிக்கு தேவன் அவர்களைச் சோதிக்கிறாரென்று நான் மனுஷருடைய நிலைமையைக்குறித்து என் உள்ளத்திலே எண்ணின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ர் தாங்கள் மிருகங்களைப்போல் இருக்கிறார்களென்பதை அவர்கள் அறியும்படிக்கு தேவன் அவர்களைச் சோதிக்கிறாரென்று நான் மனுஷருடைய நிலைமையைக்குறித்து என் உள்ளத்திலே எண்ணின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புத்திரருக்குச் சம்பவிக்கிறது மிருகங்களுக்கும் சம்பவிக்கும்; அவர்களுக்கும் இவைகளுக்கும் ஏக சம்பவமுண்டு; இவைகள் சாகிறதுபோலவே இவர்களும் சாகிறார்கள்; ஜீவன்களுக்கெல்லாம் சுவாசம் ஒன்றே; மிருகத்தைப்பார்க்கிலும் மனுஷன் மேன்மையுள்ளவன் அல்ல; எல்லாம் மாயைய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புத்திரருக்குச் சம்பவிக்கிறது மிருகங்களுக்கும் சம்பவிக்கும்; அவர்களுக்கும் இவைகளுக்கும் ஏக சம்பவமுண்டு; இவைகள் சாகிறதுபோலவே இவர்களும் சாகிறார்கள்; ஜீவன்களுக்கெல்லாம் சுவாசம் ஒன்றே; மிருகத்தைப்பார்க்கிலும் மனுஷன் மேன்மையுள்ளவன் அல்ல; எல்லாம் மாயைய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றக்க ஒரு காலமுண்டு, இறக்க ஒரு காலமுண்டு; நட ஒரு காலமுண்டு, நட்டதைப் பிடுங்க ஒரு காலமுண்டு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புத்திரருக்குச் சம்பவிக்கிறது மிருகங்களுக்கும் சம்பவிக்கும்; அவர்களுக்கும் இவைகளுக்கும் ஏக சம்பவமுண்டு; இவைகள் சாகிறதுபோலவே இவர்களும் சாகிறார்கள்; ஜீவன்களுக்கெல்லாம் சுவாசம் ஒன்றே; மிருகத்தைப்பார்க்கிலும் மனுஷன் மேன்மையுள்ளவன் அல்ல; எல்லாம் மாயைய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்லாம் ஒரே இடத்துக்குப் போகிறது; எல்லாம் மண்ணிலே உண்டாகிறது, எல்லாம் மண்ணுக்குத் திரும்பு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யர ஏறும் மனுஷனுடைய ஆவியையும், தாழ பூமியிலிறங்கும் மிருகங்களுடைய ஆவியையும் அறிகிறவன் யார்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யிருக்கிறபடியால், மனுஷன் தன் செய்கைகளில் மகிழ்ச்சியாயிருக்கும் நன்மையையேயல்லாமல், வேறே நன்மையில்லையென்று கண்டேன்; இதுவே அவன் பங்கு; தனக்குப் பின்வரும் காரியங்களைக் காணும்படிக்கு அவனைத் திரும்பிவரப்பண்ணுகிறவன் யார்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யிருக்கிறபடியால், மனுஷன் தன் செய்கைகளில் மகிழ்ச்சியாயிருக்கும் நன்மையையேயல்லாமல், வேறே நன்மையில்லையென்று கண்டேன்; இதுவே அவன் பங்கு; தனக்குப் பின்வரும் காரியங்களைக் காணும்படிக்கு அவனைத் திரும்பிவரப்பண்ணுகிறவன் யார்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யிருக்கிறபடியால், மனுஷன் தன் செய்கைகளில் மகிழ்ச்சியாயிருக்கும் நன்மையையேயல்லாமல், வேறே நன்மையில்லையென்று கண்டேன்; இதுவே அவன் பங்கு; தனக்குப் பின்வரும் காரியங்களைக் காணும்படிக்கு அவனைத் திரும்பிவரப்பண்ணுகிறவன் யார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றக்க ஒரு காலமுண்டு, இறக்க ஒரு காலமுண்டு; நட ஒரு காலமுண்டு, நட்டதைப் பிடுங்க ஒரு காலமுண்டு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ல்ல ஒரு காலமுண்டு, குணமாக்க ஒரு காலமுண்டு; இடிக்க ஒரு காலமுண்டு, கட்ட ஒரு காலமுண்டு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ழ ஒரு காலமுண்டு, நகைக்க ஒரு காலமுண்டு; புலம்ப ஒரு காலமுண்டு, நடனம்பண்ண ஒரு காலமுண்டு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ற்களை எறிந்துவிட ஒரு காலமுண்டு, கற்களைச் சேர்க்க ஒரு காலமுண்டு; தழுவ ஒரு காலமுண்டு, தழுவாமலிருக்க ஒரு காலமுண்டு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ற்களை எறிந்துவிட ஒரு காலமுண்டு, கற்களைச் சேர்க்க ஒரு காலமுண்டு; தழுவ ஒரு காலமுண்டு, தழுவாமலிருக்க ஒரு காலமுண்டு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ட ஒரு காலமுண்டு, இழக்க ஒரு காலமுண்டு; காப்பாற்ற ஒரு காலமுண்டு, எறிந்துவிட ஒரு காலமுண்டு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ರಿಯುವದಕ್ಕೆ ಒಂದು ಸಮಯ, ಹೊಲಿಯುವದಕ್ಕೆ ಒಂದು ಸಮಯ ಸುಮ್ಮನೆ ಇರುವದಕ್ಕೆ ಒಂದು ಸಮಯ, ಮಾತಾಡು ವದಕ್ಕೆ ಒಂದು ಸಮಯ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ಪ್ರೀತಿಸುವದಕ್ಕೆ ಒಂದು ಸಮಯ, ದ್ವೇಷಿಸುವದಕ್ಕೆ ಒಂದು ಸಮಯ; ಯುದ್ಧದ ಸಮಯ, ಸಮಾಧಾನದ ಸಮ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ತಾನು ಪ್ರಯಾಸಪಡುವದರಲ್ಲಿ ದುಡಿಯುವವನಿಗೆ ಲಾಭವೇನಿದ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ದರಲ್ಲಿ ಅಭ್ಯಾಸಿಸುವಂತೆ ಮನು ಷ್ಯರ ಪುತ್ರರಿಗೆ ದೇವರು ಕೊಟ್ಟ ಪ್ರಯಾಸವನ್ನು ನಾನು ಕಂ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ತನ್ನ ಸಮಯದಲ್ಲಿ ಪ್ರತಿಯೊಂದನ್ನು ಆತನು ಸುಂದರವಾಗಿ ಮಾಡಿದ್ದಾನೆ. ಆದಿಯಿಂದ ಅಂತ್ಯದ ವರೆಗೂ ದೇವರು ನಡಿಸ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ಲಸವನ್ನು ಯಾವ ಮನುಷ್ಯನೂ ಗ್ರಹಿಸಲಾರದಂತೆ ಅವರ ಹೃದಯದಲ್ಲಿ ಆತನು ಲೋಕವನ್ನು ಇಟ್ಟ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ಒಬ್ಬನು ಸಂತೋಷಿಸಿ ತನ್ನ ಜೀವಮಾನದಲ್ಲಿ ಒಳ್ಳೇ ದನ್ನು ಮಾಡುವದೇ ಹೊರತು ಅವುಗಳಲ್ಲಿ ಯಾವ ಮೇಲೂ ಇಲ್ಲವೆ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್ಲ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ಪ್ರತಿ ಯೊಬ್ಬನು ತಿಂದು, ಕುಡಿದು, ತನ್ನ ಎಲ್ಲಾ ಪ್ರಯಾಸದ ಮೇಲನ್ನು ಅನುಭವಿಸುವದು ದೇವರ ದಾನದಿಂದಲ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ದೇವರು ಮಾಡುವದೆಲ್ಲವು ಶಾಶ್ವತವಾಗಿರುವದೆಂದು ನಾನು ಬಲ್ಲೆನು; ಅದಕ್ಕೆ ಯಾವದನ್ನೂ ಸೇರಿಸಬಾರದು, ಇಲ್ಲವೆ ಅ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ಕಾಶದ ಕೆಳಗೆ ಪ್ರತಿಯೊಂದು ಕಾರ್ಯಕ್ಕೂ ಒಂದು ಕಾಲವಿದೆ; ಪ್ರತಿಯೊಂದು ಉದ್ದೇಶಕ್ಕೂ ಒಂದು ಸಮಯವ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ದನ್ನೂ ತೆಗೆಯಬಾರದು; ಮನುಷ್ಯರು ಆತನ ಎದುರಿನಲ್ಲಿ ಭಯಪಡುವಂತೆ ದೇವರು ಅದನ್ನು 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ದ್ದದ್ದು ಈಗ ಇದೆ, ಇರುವದು ಆಗಲೇ ಇತ್ತು; ಗತಿಸಿಹೋದದ್ದನ್ನು ದೇವರು ಕ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ೆಟ್ಟದ್ದು ಇತ್ತೆಂದು ಸೂರ್ಯನ ಕೆಳಗೆ ನ್ಯಾಯ ತೀರ್ಪಿನ ಸ್ಥಳವನ್ನು ಮತ್ತು ದುಷ್ಕೃತ್ಯ ಇದೆಯೆಂದು ನೀತ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ಾನವನ್ನು ನಾನು ಕಂ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ಾನು ನನ್ನ ಹೃದಯದಲ್ಲಿ -- ನೀತಿವಂತರನ್ನೂ ದುಷ್ಟರನ್ನೂ ದೇವರು ತೀರ್ಪುಮಾಡುವನು; ಪ್ರತಿಯೊಂದು ಉದ್ದೇ ಶ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ಯೊಂದು ಕೆಲಸಕ್ಕೂ ಸಮಯವಿದೆ ಎಂದು ಅಂದುಕೊಂ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ಮನುಷ್ಯ ಪುತ್ರರ ಸ್ಥಿತಿಯ ವಿಷ ಯವಾಗಿ ದೇವರು ಅವರನ್ನು ಪ್ರತ್ಯಕ್ಷಪಡಿಸುವನೆಂದೂ ಅವರು ತಾವೇ ಮೃಗಗಳೆಂದು ತ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ಂಡುಕೊಳ್ಳ ಬೇಕೆಂದು ನನ್ನ ಹೃದಯದಲ್ಲಿ ಅಂದುಕೊಂಡ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ಮೃಗಗಳಿಗೆ ಸಂಭವಿಸುವದು ಮನುಷ್ಯರ ಪುತ್ರರಿಗೂ ಸಂಭವಿಸುತ್ತದೆ; ಅವರಿಗೆ ಒಂದೇ ಸಂಗತಿ ಸಂಭವಿಸು ತ್ತದೆ; ಒಂದು ಸಾಯ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ಮತ್ತೊಂದು ಸಾಯು ತ್ತದೆ; ಹೌದು, ಅವರೆಲ್ಲರಿಗೂ ಒಂದೇ ಒಂದು ಉಸಿ ರಾಟ ಇದೆ; ಆದಕಾರಣ ಮೃಗಕ್ಕಿಂತ ಮನುಷ್ಯನಿಗೆ ಯಾ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ಹುಟ್ಟುವದಕ್ಕೆ ಒಂದು ಸಮಯ, ಸಾಯುವದಕ್ಕೆ ಒಂದು ಸಮಯ; ನೆಡುವದಕ್ಕೆ ಒಂದು ಸಮಯ, ನೆಟ್ಟದ್ದನ್ನು ಕಿತ್ತು ಹಾಕು 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್ರೇಷ್ಠತೆಯೂ ಇಲ್ಲ; ಎಲ್ಲವೂ ವ್ಯರ್ಥ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ಎಲ್ಲವೂ ಒಂದೇ ಸ್ಥಳಕ್ಕೆ ಹೋಗುತ್ತವೆ; ಎಲ್ಲವು ಗಳೂ ಮಣ್ಣಿನವುಗಳೇ ಮತ್ತು ಎಲ್ಲವೂ ಮಣ್ಣಿಗೆ ಸೇರ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ಮನುಷ್ಯನ ಪ್ರಾಣವು ಮೇಲಕ್ಕೆ ಹೋಗುತ್ತದೆ ಎಂದೂ ಮೃಗದ ಪ್ರಾಣವು ಭೂಮಿಯ ಕೆಳಕ್ಕೆ ಹೋಗುತ್ತದೆ ಎಂದೂ ಯಾವನು ತಿಳಿದಾ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ದಕಾರಣ ಮನುಷ್ಯನು ತನ್ನ ಸ್ವಂತ ಕೆಲಸಗಳಲ್ಲಿ ಆನಂದಿಸುವದಕ್ಕಿಂತ ಒಳ್ಳೆಯದು ಯಾವದೂ ಇಲ್ಲ ವೆ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್ರಹಿಸುತ್ತೇನೆ; ಅದೇ ಅವನ ಪಾಲು; ಅದರಿಂದ ತನ್ನ ಜೀವಮಾನದ ನಂತರ ಸಂಭವಿಸುವದನ್ನು ನೋಡುವಂತೆ ಯಾವನು ಅವನನ್ನು ಪುನಃ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ಮಾಡುತ್ತಾನೆ.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ಸಮಯ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ೊಲ್ಲುವದಕ್ಕೆ ಒಂದು ಸಮಯ, ಸ್ವಸ್ಥಮಾಡುವದಕ್ಕೆ ಒಂದು ಸಮಯ ಕೆಡವಿ ಬಿಡುವದಕ್ಕೆ ಒಂದು ಸಮಯ, ಕಟ್ಟುವದಕ್ಕೆ ಒಂದು ಸಮಯ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ಳುವದಕ್ಕೆ ಒಂದು ಸಮಯ, ನಗುವದಕ್ಕೆ ಒಂದು ಸಮಯ; ಗೋಳಾಡುವದಕ್ಕೆ ಒಂದು ಸಮಯ, ಕುಣಿದಾಡುವದಕ್ಕೆ ಒಂದು ಸಮಯ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ಲ್ಲುಗಳನ್ನು ಎಸೆಯುವದಕ್ಕೆ ಒಂದು ಸಮಯ, ಕಲ್ಲುಗಳನ್ನು ಕೂಡಿಸು ವದಕ್ಕೆ ಒಂದು ಸಮಯ; ಅಪ್ಪಿಕೊಳ್ಳುವದಕ್ಕೆ ಒಂದು ಸಮ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್ಪಿಕೊಳ್ಳುವದರಿಂದ ನಿಗ್ರಹಿಸುವ ಸಮ ಯ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ಗಳಿಸುವದಕ್ಕೆ ಒಂದು ಸಮಯ, ಕಳೆಯುವದಕ್ಕೆ ಒಂದು ಸಮಯ ಕಾಪಾಡುವದಕ್ಕೆ ಒಂದು ಸಮಯ, ಬಿಸಾಡುವದಕ್ಕೆ ಒಂದು ಸಮಯ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2026-06-15T12:15:20Z</dcterms:created>
  <dcterms:modified xsi:type="dcterms:W3CDTF">2026-06-15T12:15:20Z</dcterms:modified>
  <dc:title>பிரசங்கி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