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களை எறிந்துவிட ஒரு காலமுண்டு, கற்களைச் சேர்க்க ஒரு காலமுண்டு; தழுவ ஒரு காலமுண்டு, தழுவாமலிருக்க ஒரு காலமுண்டு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களை எறிந்துவிட ஒரு காலமுண்டு, கற்களைச் சேர்க்க ஒரு காலமுண்டு; தழுவ ஒரு காலமுண்டு, தழுவாமலிருக்க ஒரு காலமுண்டு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ட ஒரு காலமுண்டு, இழக்க ஒரு காலமுண்டு; காப்பாற்ற ஒரு காலமுண்டு, எறிந்துவிட ஒரு காலமுண்ட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ிழிக்க ஒரு காலமுண்டு, தைக்க ஒரு காலமுண்டு; மவுனமாயிருக்க ஒரு காலமுண்டு, பேச ஒரு காலமுண்ட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நேகிக்க ஒரு காலமுண்டு, பகைக்க ஒரு காலமுண்டு; யுத்தம்பண்ண ஒரு காலமுண்டு, சமாதானம்பண்ண ஒரு காலமுண்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ருத்தப்பட்டுப் பிரயாசப்படுகிறவனுக்கு அதினால் பலன் என்ன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ர் பாடுபடும்படி தேவன் அவர்களுக்கு நியமித்த தொல்லையைக் கண்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சகலத்தையும் அதினதின் காலத்திலே நேர்த்தியாகச் செய்திருக்கிறார்; உலகத்தையும் அவர்கள் உள்ளத்திலே வைத்திருக்கிறார்; ஆதலால் தேவன் ஆதிமுதல் அந்தம்மட்டும் செய்துவரும்கிரியையை மனுஷன் கண்டுபிடிய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 சகலத்தையும் அதினதின் காலத்திலே நேர்த்தியாகச் செய்திருக்கிறார்; உலகத்தையும் அவர்கள் உள்ளத்திலே வைத்திருக்கிறார்; ஆதலால் தேவன் ஆதிமுதல் அந்தம்மட்டும் செய்துவரும்கிரியையை மனுஷன் கண்டுபிடிய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ிழ்ச்சியாயிருப்பதும், உயிரோடிருக்கையில் நன்மைசெய்வதுமேயல்லாமல், வேறொரு நன்மையும் மனுஷனுக்கு இல்லையென்று அறி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ம் ஒரே இடத்துக்குப் போகிறது; எல்லாம் மண்ணிலே உண்டாகிறது, எல்லாம் மண்ணுக்குத் திரும்ப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ிழ்ச்சியாயிருப்பதும், உயிரோடிருக்கையில் நன்மைசெய்வதுமேயல்லாமல், வேறொரு நன்மையும் மனுஷனுக்கு இல்லையென்று அறிந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 மனுஷர் யாவரும் புசித்துக் குடித்து தங்கள் சகலப் பிரயாசத்தின் பலனையும் அநுபவிப்பது தேவனுடைய அநுக்கிரக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 மனுஷர் யாவரும் புசித்துக் குடித்து தங்கள் சகலப் பிரயாசத்தின் பலனையும் அநுபவிப்பது தேவனுடைய அநுக்கிரக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செய்வது எதுவோ அது என்றைக்கும் நிலைக்கும் என்று அறிவேன்; அதினோடே ஒன்றும் கூட்டவுங் கூடாது, அதிலிருந்து ஒன்றும் குறைக்கவுங் கூடாது; மனுஷர் தமது சமுகத்தில் பயந்திருக்கும்படி தேவன் இப்படிச் செய்துவர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செய்வது எதுவோ அது என்றைக்கும் நிலைக்கும் என்று அறிவேன்; அதினோடே ஒன்றும் கூட்டவுங் கூடாது, அதிலிருந்து ஒன்றும் குறைக்கவுங் கூடாது; மனுஷர் தமது சமுகத்தில் பயந்திருக்கும்படி தேவன் இப்படிச் செய்துவர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 நடந்ததே இப்பொழுதும் நடக்கிறது; இனி நடக்கப்போகிறதும் முன்னமே நடந்தது; நடந்ததையோ தேவன் விசாரி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ன் நடந்ததே இப்பொழுதும் நடக்கிறது; இனி நடக்கப்போகிறதும் முன்னமே நடந்தது; நடந்ததையோ தேவன் விசாரி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மாரிக்குக் கீழே நான் நியாயஸ்தலத்தைக் கண்டேன், அங்கே அநியாயம் இருந்தது; நீதி ஸ்தலத்தையும் கண்டேன், அங்கே அநீதி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எண்ணங்களையும் சகல செய்கைகளையும் நியாயந்தீர்க்குங்காலம் இனி இருக்கிறபடியால் சன்மார்க்கனையும் துன்மார்க்கனையும் தேவன் நியாயந்தீர்க்கிறார் என்று என் உள்ளத்தில் எண்ண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எண்ணங்களையும் சகல செய்கைகளையும் நியாயந்தீர்க்குங்காலம் இனி இருக்கிறபடியால் சன்மார்க்கனையும் துன்மார்க்கனையும் தேவன் நியாயந்தீர்க்கிறார் என்று என் உள்ளத்தில் எண்ணின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யர ஏறும் மனுஷனுடைய ஆவியையும், தாழ பூமியிலிறங்கும் மிருகங்களுடைய ஆவியையும் அறிகிறவன் யார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ர் தாங்கள் மிருகங்களைப்போல் இருக்கிறார்களென்பதை அவர்கள் அறியும்படிக்கு தேவன் அவர்களைச் சோதிக்கிறாரென்று நான் மனுஷருடைய நிலைமையைக்குறித்து என் உள்ளத்திலே எண்ணி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ர் தாங்கள் மிருகங்களைப்போல் இருக்கிறார்களென்பதை அவர்கள் அறியும்படிக்கு தேவன் அவர்களைச் சோதிக்கிறாரென்று நான் மனுஷருடைய நிலைமையைக்குறித்து என் உள்ளத்திலே எண்ணி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ருக்குச் சம்பவிக்கிறது மிருகங்களுக்கும் சம்பவிக்கும்; அவர்களுக்கும் இவைகளுக்கும் ஏக சம்பவமுண்டு; இவைகள் சாகிறதுபோலவே இவர்களும் சாகிறார்கள்; ஜீவன்களுக்கெல்லாம் சுவாசம் ஒன்றே; மிருகத்தைப்பார்க்கிலும் மனுஷன் மேன்மையுள்ளவன் அல்ல; எல்லாம் மாயைய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ருக்குச் சம்பவிக்கிறது மிருகங்களுக்கும் சம்பவிக்கும்; அவர்களுக்கும் இவைகளுக்கும் ஏக சம்பவமுண்டு; இவைகள் சாகிறதுபோலவே இவர்களும் சாகிறார்கள்; ஜீவன்களுக்கெல்லாம் சுவாசம் ஒன்றே; மிருகத்தைப்பார்க்கிலும் மனுஷன் மேன்மையுள்ளவன் அல்ல; எல்லாம் மாயை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யிருக்கிறபடியால், மனுஷன் தன் செய்கைகளில் மகிழ்ச்சியாயிருக்கும் நன்மையையேயல்லாமல், வேறே நன்மையில்லையென்று கண்டேன்; இதுவே அவன் பங்கு; தனக்குப் பின்வரும் காரியங்களைக் காணும்படிக்கு அவனைத் திரும்பிவரப்பண்ணுகிறவன் யார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யிருக்கிறபடியால், மனுஷன் தன் செய்கைகளில் மகிழ்ச்சியாயிருக்கும் நன்மையையேயல்லாமல், வேறே நன்மையில்லையென்று கண்டேன்; இதுவே அவன் பங்கு; தனக்குப் பின்வரும் காரியங்களைக் காணும்படிக்கு அவனைத் திரும்பிவரப்பண்ணுகிறவன் யார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வ்வொன்றிற்கும் ஒவ்வொரு காலமுண்டு; வானத்தின் கீழிருக்கிற ஒவ்வொரு காரியத்துக்கும் ஒவ்வொரு சமயமுண்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றக்க ஒரு காலமுண்டு, இறக்க ஒரு காலமுண்டு; நட ஒரு காலமுண்டு, நட்டதைப் பிடுங்க ஒரு காலமுண்ட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ல்ல ஒரு காலமுண்டு, குணமாக்க ஒரு காலமுண்டு; இடிக்க ஒரு காலமுண்டு, கட்ட ஒரு காலமுண்ட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 ஒரு காலமுண்டு, நகைக்க ஒரு காலமுண்டு; புலம்ப ஒரு காலமுண்டு, நடனம்பண்ண ஒரு காலமுண்ட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ત્થરો ફેંકી દેવાનો સમય અને પત્થરો એકઠાં કરવાનો સમય; આલિંગન કરવાનો સમય; તથા આલિંગન કરવાથી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શોધવાનો સમય; ગુમાવવાનો સમય; રાખવાનો સમય; ફેંકી દે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ફાડવાનો સમય; સીવવા કરવાનો સમય; શાંત રહેવાનો સમય; બોલ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્રેમ કરવાનો સમય; ધિક્કારવાનો સમય; યુદ્ધનો સમય સલાહ શાંતિનો સમ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ટલો બધો સખત પરિશ્રમ કરવાથી માણસને શું ફળ પ્રાપ્ત થાય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ેવે જે ધંધો મનુષ્યોને તેઓને કાર્યરત રાખવા આપ્યો છે તે મેં જો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એ પ્રત્યેક વસ્તુ ને તેના યોગ્ય સમયમાં સુંદર બનાવી છે.જો કે દેવે મનુષ્યનાં હૃદયમાં સનાતનપ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્યું છે. છતાં શરૂઆતથી અંત સુધીનાં દેવનાં કાર્યો મનુષ્ય સમજી શક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જાણું છું કે, પોતાના જીવન પર્યંત આનંદ કરવું ને ભલું કરવું, તે કરતાં તેના માટે બીજું કં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ક જ જગાએ સર્વ જાય છે; સર્વ માટીમાંથી આવ્યાં છે, ને અંતે સર્વ માટીમાં જ મળ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્રેષ્ઠ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ણે ખાવું, પીવું અને પરિશ્રમથી જે સિદ્ધ કર્યુ છે તેનાથી સંતોષ અનુભવવો, કારણ કે આ દેવ તરફ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પ્ત થયેલું કૃપાદ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ને ખબર છે કે દેવ જે કંઈ કરે છે તે ભવિષ્યમાં સદાને માટે રહેશે; તેમાં કશો વધારો કે ઘટાડો કરી શક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આમા દેવનો મુખ્ય હેતુ એ છે કે માણસ દેવનો ડર રાખ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ે હાલમાં છે તે અગાઉ થઈ ગયું છે; અને જે થવાનું છે તે પણ અગાઉ થઈ ગયેલું છે; અને જે વીતી ગયું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દેવ પાછું શોધી કાઢ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વળી મેં આ દુનિયામાં જોયું કે સદાચારની જગાએ અનિષ્ટ હતું; અને ન્યાયની જગ્યાએ અનિષ્ટ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મેં મારી જાતને કહ્યું કે, “યહોવા ન્યાયીનો અને દુષ્ટનો ન્યાય કરશે, કારણ કે પ્રત્યેક પ્રવૃતિ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્રત્યેક કાર્ય માટે યોગ્ય સમય હો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નુષ્યનો આત્મા ઉપર જાય છે અને પશુ આત્મા નીચે પૃથ્વીમાં જાય છે, તેની ખબર કોને છે? 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ં મે મારા મનમાં વિચાર્યુ કે, “યહોવા મનુષ્યની કસોટી કરે છે. જેથી તેઓ જાણે કે તેઓ પશુ સમ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શુઓથી વધારે સાર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કારણ કે પશુઓના જે હાલ થાય છે તે જ હાલ મનુષ્યનાં થાય છે. મૃત્યુ બંને માટે છે, સર્વને એક જ પ્ર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 છે તેથી મનુષ્ય જાતને પશુઓ કરતાં વધારે લાભ મળતો નથી. કેવી વ્યર્થત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થી મેં જાણ્યુ કે, માણસ પોતાના કામમાં આનંદ માણે, તેથી વધારે સારું કાંઇ નથી. એ જ તેનો ભાગ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વિષ્યમાં શું બનવાનું છે તેે તેને કોઇ દેખાડી શકે તેમ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ૃથ્વી ઉપર પ્રત્યેક વસ્તુને માટે યોગ્ય ઋતુ, અને પ્રત્યેક પ્રયોજનો માટે યોગ્ય સમય હોય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ન્મ લેવાનો સમય, મૃત્યુ પામવાનો સમય, છોડ રોપવાનો સમય અને રોપેલાને ઉખેડી નાંખ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મારી નાખવાનો સમય અને જીવાડવાનો સમય; તોડી પાડવાનો સમય અને બાંધ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રડવાનો સમય અને હસવાનો સમય; શોક કરવાનો સમય અને નૃત્ય કરવાનો સમય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2026-08-02T20:23:55Z</dcterms:created>
  <dcterms:modified xsi:type="dcterms:W3CDTF">2026-08-02T20:23:55Z</dcterms:modified>
  <dc:title>பிரசங்கி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