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ய் தாவீது ராஜாவைப் பெற்றான்; தாவீது உரியாவின் மனைவியாயிருந்தவளிடத்தில் சாலொமோனைப் பெற்றான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லொமோன் ரெகொபெயாமைப் பெற்றான்; ரெகொபெயாம் அபியாவைப் பெற்றான்; அபியா ஆசாவைப் பெற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ா யோசபாத்தைப் பெற்றான்; யோசபாத் யோராமைப் பெற்றான்; யோராம் உசியாவைப் பெற்றான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சியா யோதாமைப் பெற்றான்; யோதாம் ஆகாசைப் பெற்றான்; ஆகாஸ் எசேக்கியாவைப் பெற்றான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சேக்கியா மனாசேயைப் பெற்றான்; மனாசே ஆமோனைப் பெற்றான்; ஆமோன் யோசியாவைப் பெற்றான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பிலோனுக்குச் சிறைப்பட்டுப் போகுங்காலத்தில், யோசியா எகொனியாவையும் அவனுடைய சகோதரரையும் பெற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ுக்குச் சிறைப்பட்டுப் போனபின்பு, எகோனியா சலாத்தியேலைப் பெற்றான்; சலாத்தியேல் சொரொபாபேலைப் பெற்றான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ொரொபாபேல் அபியூதைப் பெற்றான்; அபியூத் எலியாக்கீமைப் பெற்றான்; எலியாக்கீம் ஆசோரைப் பெற்றான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ோர் சாதோக்கைப் பெற்றான்; சாதோக்கு ஆகீமைப் பெற்றான்; ஆகீம் எலியூதைப் பெற்றான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ியூத் எலெயாசாரைப் பெற்றான்; எலெயாசார் மாத்தானைப் பெற்றான்; மாத்தான் யாக்கோபைப் பெற்றான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ு மரியாளுடைய புருஷனாகிய யோசேப்பை பெற்றான்; அவளிடத்தில் கிறிஸ்து எனப்படுகிற இயேசு பிறந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ு மரியாளுடைய புருஷனாகிய யோசேப்பை பெற்றான்; அவளிடத்தில் கிறிஸ்து எனப்படுகிற இயேசு பிறந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்விதமாய் உண்டான தலைமுறைகளெல்லாம் ஆபிரகாம் முதல் தாவீது வரைக்கும் பதினாலு தலைமுறைகளும்; தாவீதுமுதல் பாபிலோனுக்குச் சிறைப்பட்டுப்போன காலம் வரைக்கும் பதினாலு தலைமுறைகளும்; பாபிலோனுக்குச் சிறைப்பட்டுப்போன காலமுதல் கிறிஸ்து வரைக்கும் பதினாலு தலைமுறைகளும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்விதமாய் உண்டான தலைமுறைகளெல்லாம் ஆபிரகாம் முதல் தாவீது வரைக்கும் பதினாலு தலைமுறைகளும்; தாவீதுமுதல் பாபிலோனுக்குச் சிறைப்பட்டுப்போன காலம் வரைக்கும் பதினாலு தலைமுறைகளும்; பாபிலோனுக்குச் சிறைப்பட்டுப்போன காலமுதல் கிறிஸ்து வரைக்கும் பதினாலு தலைமுறைகளுமா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யேசு கிறிஸ்துவினுடைய ஜெநநத்தின் விவரமாவது: அவருடைய தாயாராகிய மரியாள் யோசேப்புக்கு நியமிக்கப்பட்டிருக்கையில், அவர்கள் கூடி வருமுன்னே, அவள் பரிசுத்த ஆவியால் கர்ப்பவதியானாள் என்று காண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யேசு கிறிஸ்துவினுடைய ஜெநநத்தின் விவரமாவது: அவருடைய தாயாராகிய மரியாள் யோசேப்புக்கு நியமிக்கப்பட்டிருக்கையில், அவர்கள் கூடி வருமுன்னே, அவள் பரிசுத்த ஆவியால் கர்ப்பவதியானாள் என்று காணப்ப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் புருஷனாகிய யோசேப்பு நீதிமானாயிருந்து, அவளை அவமானப்படுத்த மனதில்லாமல், இரகசியமாய் அவளைத் தள்ளிவிட யோசனையா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் புருஷனாகிய யோசேப்பு நீதிமானாயிருந்து, அவளை அவமானப்படுத்த மனதில்லாமல், இரகசியமாய் அவளைத் தள்ளிவிட யோசனையாய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இப்படிச் சிந்தித்துக்கொண்டிருக்கையில், கர்த்தருடைய தூதன் சொப்பனத்தில் அவனுக்குக் காணப்பட்டு: தாவீதின் குமாரனாகிய யோசேப்பே, உன் மனைவியாகிய மரியாளை சேர்த்துக்கொள்ள ஐயப்படாதே; அவளிடத்தில் உற்பத்தியாயிருக்கிறது பரிசுத்த ஆவியினால் உண்டான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இப்படிச் சிந்தித்துக்கொண்டிருக்கையில், கர்த்தருடைய தூதன் சொப்பனத்தில் அவனுக்குக் காணப்பட்டு: தாவீதின் குமாரனாகிய யோசேப்பே, உன் மனைவியாகிய மரியாளை சேர்த்துக்கொள்ள ஐயப்படாதே; அவளிடத்தில் உற்பத்தியாயிருக்கிறது பரிசுத்த ஆவியினால் உண்டான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இப்படிச் சிந்தித்துக்கொண்டிருக்கையில், கர்த்தருடைய தூதன் சொப்பனத்தில் அவனுக்குக் காணப்பட்டு: தாவீதின் குமாரனாகிய யோசேப்பே, உன் மனைவியாகிய மரியாளை சேர்த்துக்கொள்ள ஐயப்படாதே; அவளிடத்தில் உற்பத்தியாயிருக்கிறது பரிசுத்த ஆவியினால் உண்டான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ஒரு குமாரனைப் பெறுவாள், அவருக்கு இயேசு என்று பேரிடுவாயாக; ஏனெனில் அவர் தமது ஜனங்களின் பாவங்களை நீக்கி அவர்களை இரட்சிப்ப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ஒரு குமாரனைப் பெறுவாள், அவருக்கு இயேசு என்று பேரிடுவாயாக; ஏனெனில் அவர் தமது ஜனங்களின் பாவங்களை நீக்கி அவர்களை இரட்சிப்ப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ர்க்கதரிசியின் மூலமாய்க் கர்த்தராலே உரைக்கப்பட்டது நிறைவேறும்படி இதெல்லாம் நட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ின் குமாரனாகிய தாவீதின் குமாரனான இயேசுகிறிஸ்துவினுடைய வம்ச வரலாறு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: இதோ, ஒரு கன்னிகை கர்ப்பவதியாகி ஒரு குமாரனைப் பெறுவாள்; அவருக்கு இம்மானுவேல் என்று பேரிடுவார்கள் என்று சொன்னான். இம்மானுவேல் என்பதற்கு தேவன் நம்மோடு இருக்கிறார் என்று அர்த்தமா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: இதோ, ஒரு கன்னிகை கர்ப்பவதியாகி ஒரு குமாரனைப் பெறுவாள்; அவருக்கு இம்மானுவேல் என்று பேரிடுவார்கள் என்று சொன்னான். இம்மானுவேல் என்பதற்கு தேவன் நம்மோடு இருக்கிறார் என்று அர்த்தமா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ஈசாக்கைப் பெற்றான்; ஈசாக்கு யாக்கோபைப் பெற்றான்; யாக்கோபு யூதாவையும் அவன் சகோதரரையும் பெற்றான்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பாரேசையும் சாராவையும் தாமாரினிடத்தில் பெற்றான்; பாரேஸ் எஸ்ரோமைப் பெற்றான்; எஸ்ரோம் ஆராமைப் பெற்றான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 நித்திரை தெளிந்து எழுந்து, கர்த்தருடைய தூதன் தனக்குக் கட்டளையிட்டபடியே தன் மனைவியைச் சேர்த்துக்கொண்டு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 நித்திரை தெளிந்து எழுந்து, கர்த்தருடைய தூதன் தனக்குக் கட்டளையிட்டபடியே தன் மனைவியைச் சேர்த்துக்கொண்டு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ராம் அம்மினதாபைப் பெற்றான்; அம்மினதாப் நகசோனைப் பெற்றான்; நகசோன் சல்மோனைப் பெற்றான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தன் முதற்பேறான குமாரனைப் பெறுமளவும் அவளை அறியாதிருந்து, அவருக்கு இயேசு என்று பேர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தன் முதற்பேறான குமாரனைப் பெறுமளவும் அவளை அறியாதிருந்து, அவருக்கு இயேசு என்று பேர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ல்மோன் போவாசை ராகாபினிடத்தில் பெற்றான்; போவாஸ் ஓபேதை ரூத்தினிடத்தில் பெற்றான்; ஓபேத் ஈசாயைப் பெற்றான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ல்மோன் போவாசை ராகாபினிடத்தில் பெற்றான்; போவாஸ் ஓபேதை ரூத்தினிடத்தில் பெற்றான்; ஓபேத் ஈசாயைப் பெற்றான்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িশয়ের ছেলে রাজা দায়ূদ৷ দায়ূদের ছেলে রাজা শলোমন৷ এর মা ছিলেন ঊরিয়ের বিধবা স্ত্র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লোমনের ছেলে রহবিয়াম৷ রহবিয়ামের ছেলে অবিয়৷ অবিয়ের ছেলে আস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সার ছেলে যিহোশাফট৷ যিহোশাফটের ছেলে য়োরাম৷ য়োরামের ছেলে ঊষি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উষিয়ের ছেলে য়োথম৷ য়োথমের ছেলে আহস৷ আহসের ছেলে হিষ্কি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হিষ্কিয়ের ছেলে মনঃশি৷ মনঃশির ছেলে আমোন৷ আমোনের ছেলে য়োশি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োশিয়ের ছেলে যিকনিয় ও তার ভাইরা৷ বাবিলে ইহুদীদের নির্বাসনের সময় এঁরা জন্ম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িকনিয়ের ছেলে শল্টীয়েল৷ ইনি বাবিলে নির্বাসনের পর জন্মেছিলেন৷ শল্টীয়েলের ছেলে সরুব্বাব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রুব্বাবিলের ছেলে অবীহূদ৷ অবীহূদের ছেলে ইলীয়াকীম৷ ইলীয়াকীমের ছেলে আসো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সোরের ছেলে সাদোক৷ সাদোকের ছেলে আখীম৷ আখীমের ছেলে ইলীহূদ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লীহূদের ছেলে ইলিয়াসর৷ ইলিয়াসরের ছেলে মত্তন৷ মত্তনের ছেলে যাকো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াকোবের ছেলে য়োষেফ৷ এই য়োষেফই ছিলেন মরিয়মের স্বামী এবং মরিয়মের গর্ভে যীশুর জন্ম হয়, য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শীহ বা খ্রীষ্ট ব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ভাবে অব্রাহাম থেকে দায়ূদ পর্যন্ত মোট চৌদ্দ পুরুষ৷ দায়ূদের পর থেকে বাবিলে নির্বাসন পর্য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ট চৌদ্দ পুরুষ এবং বাবিলে নির্বাসনের পর থেকে খ্রীষ্টের আগমন পর্যন্ত মোট চৌদ্দ পুরুষ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ই হল যীশু খ্রীষ্টের জন্ম সংক্রান্ত বিবরণ: য়োষেফের সঙ্গে তাঁর মা মরিয়মের বাগদান হয়েছি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ঁদের বিয়ের আগেই জানতে পারা গেল য়ে পবিত্র আত্মার শক্তিতে মরিয়ম গর্ভবতী হ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ঁর ভাবী স্বামী য়োষেফ ন্যায়পরায়ণ লোক ছিলেন৷ তিনি মরিয়মকে লোক চক্ষে লজ্জায় ফেলতে চাইলেন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তিনি মরিয়মের সাথে বিবাহের এই বাগদান বাতিল করে গোপনে তাকে ত্যাগ করতে চা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িনি যখন এসব কথা চিন্তা করছেন, তখন প্রভুর এক দূত স্বপ্নে তাঁকে দেখা দিয়ে বললেন, "য়োষেফ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ের সন্তান, মরিয়মকে তোমার স্ত্রীরূপে গ্রহণ করতে ভয় করো না, কারণ তার গর্ভে য়ে সন্তান এস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পবিত্র আত্মার শক্তিতেই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দেখ, সে এক পুত্র সন্তান প্রসব করবে, তুমি তাঁর নাম রেখো যীশু, কারণ তিনি তাঁর লোকদের তাদের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উদ্ধার করবেন৷"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সব ঘটেছিল যাতে ভাববাদীর মাধ্যমে প্রভু যা বলেছিলেন তা পূর্ণ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ই হল যীশু খ্রীষ্টের বংশ তালিকা৷ ইনি ছিলেন রাজা দায়ূদের বংশধর, দায়ূদ ছিলেন অব্রাহামের বংশধ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শোন! "এক কুমারী গর্ভবতী হবে, আর সে এক পুত্র সন্তান প্রসব করবে, তারা তাঁকে ইম্মানূয়েল যার অর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আমাদের সঙ্গে ঈশ্বর’ বলে ড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ব্রাহামের ছেলে ইসহাক৷ ইসহাকের ছেলে যাকোব৷ যাকোবের ছেলে যিহূদা ও তার ভাইর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িহূদার ছেলে পেরস ও সেরহ৷ এদের মায়ের নাম তামর৷ পেরসের ছেলে হিষ্রোণ৷ হিষ্রোণের ছেলে র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়োষেফ ঘুম থেকে উঠে প্রভুর দূতের আদেশ অনুসারে কাজ করলেন৷ তিনি মরিয়মকে বিয়ে করে বাড়ি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রামের ছেলে অম্মীনাদব৷ অম্মীনাদবের ছেলে নহশোন৷ নহশোনের ছেলে সল্মো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মরিয়মের সেই সন্তানের জন্ম না হওয়া পর্যন্ত য়োষেফ মরিয়মের সঙ্গে সহবাস করলেন না৷ য়োষেফ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ন্তানের নাম রাখলেন যীশু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ল্মোনের ছেলে বোয়স৷ এর মায়ের নাম রাহব৷ বোয়সের ছেলে ওবেদ৷ এর মায়ের নাম রূত্৷ ওবেদের ছ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2026-10-21T04:47:41Z</dcterms:created>
  <dcterms:modified xsi:type="dcterms:W3CDTF">2026-10-21T04:47:41Z</dcterms:modified>
  <dc:title>মথি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