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ன சோப்பார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ின் கெம்பீரம் குறுகினது என்பதையும் மாயக்காரனின் சந்தோஷம் ஒரு நிமிஷம்மாத்திரம் நிற்கும் என்பத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மேன்மை வானபரியந்தம் உயர்ந்தாலும் அவனுடைய தலை மேகங்கள்மட்டும் எட்ட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ப் பார்த்த கண் இனி அவனைப் பார்ப்பதில்லை, அவன் இருந்த ஸ்தலம் இனி அவனைக் காண்ப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 கொடுக்கவேண்டியத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 படுத்துக்கொள்ள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விடாமல் பதனம்பண்ணி, தன் வாய்க்குள்ளே வைத்துக்கொண்டிருந்தா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ிழுங்கின ஆஸ்தியைக் கக்குவான்; தேவன் அதை அவன் வயிற்றிலிருந்து வெளியே தள்ளிவி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னும் நெய்யும் ஓடும் வாய்க்கால்களையும் ஆறுகளையும் அவன் காண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யிறு திருப்தியற்றிருந்தபடியினாலும், அவன் இச்சித்த காரியங்களில் அவனுக்கு ஒன்றும் இருப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ோஜனத்தில் ஒன்றும் மீதியாவதில்லை; ஆகையால் அவன் ஆஸ்தி நிலைநிற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ுப்பு ஆயுதத்துக்கு அவன் தப்பியோடினாலும் உருக்குவில் அவனை உருவ எய்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னங்கள் அவன் அக்கிரமத்தை வெளிப்படுத்தி, பூமி அவனுக்கு விரோதமாக எழும்ப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வீட்டின் சம்பத்துப் போய்விடும்; அவருடைய கோபத்தின் நாளிலே அவைகள் கரைந்துபோ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ே தேவனால் துன்மார்க்கனுக்குக் கிடைக்கும் பங்கும் அவன் செய்கைக்கு தேவனால் அவனுக்குவரும் சுதந்தரமும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નાઅમાથી સોફારે પ્રત્યુત્તર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વે હું અકળામણ અનુભવું છું અને જવાબ આપવાને અધીરો બની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તમારા જવાબોથી અમારું અપમાન કર્યું! પણ હું ચાલાક છું અને તને કેવી રીતે જવાબ આપવો તે જ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ં તને ખબર નથી કે, પ્રાચીન કાળથી, એટલે કે મનુષ્ય પૃથ્વી પર આવીને વસ્યો ત્યા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ુષ્ટ લોકોની કીતિર્ ક્ષણભંગુર છે, તથા નાસ્તિકનો આનંદ ક્ષણિક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નું ઘમંડ ભલેને આકાશ જેટલું ઉંચુ થાય, એનું મસ્તક ભલેને વાદળોને આંબી જા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એ પોતાના જ વિષ્ટાની જેમ હંમેશને માટે નાશ પામે છે. જેમણે એને જોયો છે તેઓ પૂછે છે; ‘તે ક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્વપ્નની જેમ તે અદ્રશ્ય થઇ જશે. રાત્રિના સંદર્શનની જેમ તે અદ્રશ્ય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ણે તેને જોયો હતો, તે તેને ફરી કદી જોઇ શકશે નહિ. તેનું કુટુંબ તેની સામે ક્યારેય નહિ જો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 માણસનાં સંતાનો એ ગરીબ પાસેથી જે લીધું હતું તે પાછું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જ્યારે જુવાન હતો, તેના હાડકા મજબૂત હતા. પણ તેના બાકીના શરીરની જેમ, તેઓ ધૂળમાં મળ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ણે પોતાની દુષ્ટતાના સ્વાદમાં આનંદ માણ્યો છે. દુષ્ટતાને તેણે પોતાના મુખમાં ધીમે ધીમે ઓગળવા દ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ુષ્ટ માણસ અનિષ્ટ ને માણે છે. તે તેનાથી છૂટવા માગતો નથી. તે તેના મોઢામાં સાકરના ટૂકડ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તેનાં પેટમાં એ અનિષ્ટ ઝેરમાં બદલાઇ જશે. તે તેની અંદર કડવા ઝેર જેવું થઇ જશે, સાપના ઝ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ણે જે ધનસંપતિ ગળી ગયો છે તે એણે ઓકી નાખવી પડે છે. દેવ એનાં પેટમાંથી એ કઢ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ણે જે શોષી લીધું હતું તે સાપનું ઝેર હતું. સાપનો એ ડંખ એને મારી નાં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હડપ કરી લીધેલી વસ્તુઓ તેને આનંદ આપશે નહિ, તેને દૂધ અને મધની નદીઓનો આનંદ મળ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ણે મહેનતથી જે મેળવ્યું છે તે ભોગવ્યાં વિનાજ એને પાછું આપવું પડશે. જે ધનસંપતિ એ કમાયો છે ત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ારણકે એણે ગરીબોને રંજાડ્યાં છે ને તરછોડ્યાં છે, બીજાના બાંધેલા ઘર પચાવી પાડ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કદી ધરાયો નથી. તેની ધનસંપતિ તેને બચાવ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જ્યારે ખાય છે, કાંઇ બાકી રહેતું નથી. તેની સફળતા સતત રહે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 સિદ્ધિના શિખરે હશે ત્યારે જ આફતો તેને હંફાવશે. તેની આફતો સંપૂર્ણ શકિત પૂર્વક તેના ઉપર ઊ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તેનું પેટ તેને જે જોઇએ છે તેનાથી ભરાયું હશે, દેવ તેની સામે ભભૂકતા ક્રોધનો વરસાદ વરસ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તેના પર સજાનો વડસાદ વરસ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ો એ લોઢાની તરવારમાંથી છટકી જશે તો કાંસાનું બાણ એને વીંધ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ના પેટમાંથી બાણ આરપાર નીકળી જશે, અને પીઠમાંથી ભોંકાઇને બહાર આવશે. તેની ચળકતી ધાર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્તાશયને વીંધી નાખશે. તે ભયથી આઘાત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નો ખજાનો અંધકારના ઊંડાણમાં ખોવાઇ જશે. પ્રચંડ અગ્નિ કે જેનો કોઇ માનવે આરંભ કર્યો નથી. તેના મ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ાનનો નાશ કરશે અને તેનું જે કાંઇ બાકી છે તે સર્વ ભસ્મીભૂત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કાશ તેનો ગુનો ઉઘાડો પાડશે; પૃથ્વી એની વિરુદ્ધ સાક્ષી પૂ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ે દિવસે દેવનો પ્રકોપ ફાટી નીકળશે તે દિવસે ધસમસતાં પૂરમાં એનાં ઘરબાર તણ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દુષ્ટ લોકોને આ પ્રમાણે કરશે અને આ એજ છે જે તે તેમને આપવાની યોજના કરે છે.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2026-10-21T06:12:50Z</dcterms:created>
  <dcterms:modified xsi:type="dcterms:W3CDTF">2026-10-21T06:12:50Z</dcterms:modified>
  <dc:title>અયૂબ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