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நீர் கர்த்தருடைய சொல்லைக்கேளாமல், கொள்ளையின்மேல் பறந்து, கர்த்தருடைய பார்வைக்குப் பொல்லாப்பானதைச் செய்தது என்ன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நீர் கர்த்தருடைய சொல்லைக்கேளாமல், கொள்ளையின்மேல் பறந்து, கர்த்தருடைய பார்வைக்குப் பொல்லாப்பானதைச் செய்தது என்ன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ோகும்படி சாமுவேல் திரும்புகிறபோது, சவுல், அவன் சால்வையின் தொங்கலைப் பிடித்துக்கொண்டான், அது கிழிந்து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சாமுவேல் திரும்பிச் சவுலுக்குப் பின்சென்றான்; சவுல் கர்த்தரைப் பணிந்து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சாமுவேல் ராமாவுக்குப் போனான்; சவுலோ தன் ஊராகிய கிபியாவிலிருக்கிற தன் வீட்டுக்குப் போய்வ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அமலேக்குடைய பட்டணமட்டும் வந்து, பள்ளத்தாக்கிலே ஒரு பதிவிடையை வை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: ஆவிலா துவக்கி எகிப்திற்கு எதிரேயிருக்கிற சூருக்குப்போகும் எல்லைமட்டும் இருந்த அமலேக்கியரை மடங்கட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ின் ராஜாவாகிய ஆகாகை உயிரோடே பிடித்தான்; ஜனங்கள் யாவரையும் பட்டயக் கருக்கினாலே சங்காரம்பண்ண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வார்த்தை சாமுவேலுக்கு உண்டாகி, அவர் சொன்னது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ச் சாமுவேல்: அப்படியானால் என் காதுகளில் விழுகிற ஆடுகளின் சத்தமும், எனக்குக் கேட்கிற மாடுகளின் சத்தமும் என்ன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ச் சாமுவேல்: அப்படியானால் என் காதுகளில் விழுகிற ஆடுகளின் சத்தமும், எனக்குக் கேட்கிற மாடுகளின் சத்தமும் என்ன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મુએલે શાઉલને કહ્યું, “થોભો, ગઈ રાત્રે યહોવાએ મને શું કહ્યું તે માંરે તને કહેવુંજ પડશે.”શાઉ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્યો, “ક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મુએલે કહ્યું, “જયારે તેઁ વિચાર્યુ તું કાઇ પણ નથી, યહોવાએ તને ઇસ્રાએલીઓનો રાજા બનાવ્યો, અને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ઇસ્રાએલના કુળસમૂહોનો મુ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એ તને વિશિષ્ટ કામ સોંપીને મોકલ્યો હતો, તને જણાવ્યું હતું, ‘જા, અને દુષ્ટ અમાંલેકીઓ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. જયાં સુધી તેમનું નામનિશાન નાશ ના પામે ત્યાં સુધી તેઓની સાથે લડાઈ કર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પછી તેઁ યહોવાની આજ્ઞા કેમ માંની નહિ? તું શા માંટે લૂંટ કરવા તૂટી પડયો, અને યહોવાની નજ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નો ગણાય તેવું તેં શા માંટે કર્યુ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ાઉલે જવાબ આપ્યો, “પણ મેં યહોવાની આજ્ઞાનું પાલન કર્યુ છે. મને યહોવાએ જયાં જવાનું કહ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હું ગયો હતો, અને હું અમાંલેકીઓના રાજા અગાગને જીવતો પકડી લાવ્યો છું, અને બાકીનાઓને મેં પૂર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ંરા માંણસોએ નાશ કરવાની વસ્તુઓમાંથી લૂંટમાં મળેલાં સારામાં સારાં ઘેટાં અને બળદોને માંરી નાખ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ે ગિલ્ગાલમાં તમાંરા દેવ યહોવાનો યજ્ઞ કરવા લઈ લીધ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જવાબ આપ્યો, “યહોવાને અર્પણો વધારે ગમે છે કે તેમની આજ્ઞાનું પાલન ગમે છે? અર્પણો કરતાં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નું પાલન બેહત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તેમની આજ્ઞાનું ઉલ્લંઘન કરવું એ મૂર્તિ પૂજા અને જંતરમંતરના પાપ જેટલુજ ખરાબ છે. તમ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પાળવાની ના પાડી તેથી હવે યહોવા તમને રાજા તરીકે રાખવાની ના પા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ાઉલે શમુએલને કહ્યું, “મેં પાપ કર્યું છે. મેં યહોવાની આજ્ઞાની અને તમાંરા હુકમની અવગણન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માંરા માંણસોથી ડરી ગયો અને તેમના કહ્યંા પ્રમાંણે વત્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ણ હવે કૃપા કરીને માંરું પાપ માંફ કરો. હું તમને પ્રાર્થના કરું છું કે તમે માંરી સાથે પાછા ફ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હું યહોવાની ઉપાસના કર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શમુએલે કહ્યું, “હું તારી સાથે પાછો નહિ આવું, તેં યહોવાની આજ્ઞાને નકારી દીધી છે એટલે યહોવાએ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રાજા તરીકે હવે અપાત્ર ઠરા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મુએલ જવા માંટે ફર્યો ત્યારે તેને અટકાવવા માંટે શાઉલે તેના ઝભ્ભાની ચાળ પકડી લીધી અને તે ફાટ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શમુએલે તેને કહ્યું, “તેં માંરો ઝભ્ભો ફાડ્યો છે. તે જ રીતે યહોવાએ આજે તારી પાસેથી ઇસ્રાએલ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 ફાડી લીધું છે અને જે તારા કરતાઁ સારી વ્યકિત છે તે તારા મિત્રોમાંથી એકને આપ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ઇસ્રાએલનો મહાન દેવ યહોવા કદી જૂઠું બોલતો નથી કે, પોતાનો નિર્ણય બદલતો નથી. તે માંણસ જેવો નથ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્તાય અને તેનો નિર્ણય ફેર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શાઉલે કહ્યું, “મેં પાપ કર્યું છે; પણ માંરા લોકોના આગેવાનો આગળ અને ઇસ્રાએલીઓ આગળ માંરું મા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ળવો અને માંરી સાથે પાછા આવો, જેથી હું તમાંરા દેવ યહોવાની ઉપાસના કર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થી શમુએલ શાઉલની સાથે પાછો ગયો અને શાઉલે યહોવાની ઉપાસ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છી શમુએલે કહ્યું, “અમાંલેકીઓના રાજા અગાગને માંરી પાસે લાવો.”એટલે અગાગ લથડાતા પગે તેની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અને બોલ્યો, “ખરેખર, મૃત્યુની ઘડી હવે વીતી ગઈ છે અને માંરો જીવ બચી ગ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શમુએલે કહ્યું, “તારી તરવારે ઘણી માંતાઓને પુત્રહીન બનાવી છે, એટલે હવે તારી માંતા પુત્રહીન બન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ણે ગિલ્ગાલની વેદી સામે અગાગને કાપ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શમુએલ રામાંમાં ચાલ્યો ગયો અને, રાજા શાઉલ પોતાને ઘેર ગિબયાહ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શમુએલે જીવનપર્યંત ફરી કદી શાઉલનું મોં જોયું નહિ. પરંતુ તેને માંટે તેને શોક ઘણો થયો. કારણ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ઇસ્રાએલનો રાજા બનાવ્યો તે માંટે યહોવાને પસ્તાવો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શમુએલે એક દિવસે શાઉલને કહ્યું, “યહોવાએ મને રાજા તરીકે તારો અભિષેક કરવા મોકલ્યો છે. હવ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વચન સાંભ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 સર્વસમર્થ કહે છે, ‘ઇસ્રાએલીઓ, તે સમયે જ્યારે તેઓ મિસરમાંથી આવતા હતા, અમાંલેકના લોકોએ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ભૂમિમાંથી પસાર થતાં રોકયા. અમાંલોકીઓએ શું કર્યું તે મે જો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વે તમે જઈને અમાંલેકીઓ ઉપર તૂટી પડો અને તેમના સર્વસ્વનો નાશ કરો. કોઈને જીવતું જવા દેશો નહ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ુષો, સ્ત્રીઓ, બાળકો, બચ્ચાઓ, ઢોરો અને ઘેટાં, ઊંટો અને ગધેડાં બધાની હત્યા કરજ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થી શાઉલે બધા લોકોને ‘ટલાઈમ’ બોલાવવા તે જગ્યાએ ભેગા કર્યા. ત્યાં 2,00,000 પાયદળ અને બીજા 10,0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 હતાં. તેમાં યહૂદાનાં માંણસોનો સમાંવેશ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તેઓ અમાંલેકીઓના નગર પાસે ગયા, અને નદીના કોતરોમાં તેમની રાહ જો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ણે કેનીઓને સંદેશો મોકલ્યો કે, “તમે તો ઇસ્રાએલીઓ જયારે મિસરમાંથી આવ્યા ત્યારે તેમ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ૈત્રીભર્યો વ્યવહાર રાખ્યો હતો. તમે અમાંલેકીઓનો પ્રદેશ છોડીને ચાલ્યા જાઓ, નહિ તો માંરે તેમ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પણ માંરી નાખવા પડશે.” તેથી કેનીઓ અમાંલેકીઓનો પ્રદેશ છોડીને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 પછી શાઉલે અમાંલેકીઓને હરાવ્યા અને તેમને દૂર હાંકી કાઠયાં, હવીલાહથી શૂર સુધી, મિસરની સરહ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અમાંલેકીઓના રાજા અગાગને જીવતો પકડયો પરંતુ બાકીના બધા લોકોની હત્યા કરીને સર્વ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શાઉલ અને તેના સૈન્યે અગાગને જીવતો છોડયો પછી શ્રેષ્ઠ જાડી ગાયો, ઘેટાઁ અને હલવાનોને માંર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પણ તેઓએ નબળંા પ્રાણીઓ જેઓ મૂલ્યહીન હતા અને બીજી નકામી ચીજોન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શમુએલને યહોવાની વાણી સંભળા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હુ શાઉલને રાજા બનાવવા માંટે પસ્તાવું છુ, કારણ તે મને ભૂલી ગયો છે અને માંરુ ઉલ્લંઘન કર્યુ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ુએલને ખૂબ ક્રોધ ચઢયો; અને આખી રાત તેણે યહોવા આગળ વિનંત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મુએલ સવારનાં વહેલો ઉઠયો; અને શાઉલને મળવા ગયો પણ લોકોએ તેને કહ્યું, “શાઉલ પોતાની ખ્યાતિમાં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માંરક ઊભું કરવા કામેર્લ ગયો છે. ત્યાથી તે બીજી જગ્યાઓએ જશે અને છેવટે ગિલ્ગાલ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મુએલ જ્યારે શાઉલ પાસે પહોંચ્યો; ત્યારે શાઉલે તેને આવકારતા કહ્યું, “યહોવા તમાંરું ભલું કરો;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આજ્ઞા પાળ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ે શમુએલે પૂછયું, “તો પછી માંરે કાને ઘેટાંના રડવાનો અને બળદ અને ગાયના ભાંભરવાનો અવાજ કેમ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આવું કેમ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ઉલે જવાબ આપ્યો, “માંરા માંણસોએ એ બધાં પ્રાણીઓ અમાંલેકીઓ પાસેથી પડાવી લીધાં છે. સારામાં સ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 અને બળદને તેમણે જીવતાં રહેવા દીધાં છે જેથી તેઓ તમાંરા દેવ યહોવાનો યજ્ઞ કરી શકે. બાકીનાં બધાં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પૂરો નાશ કર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2026-10-21T09:38:08Z</dcterms:created>
  <dcterms:modified xsi:type="dcterms:W3CDTF">2026-10-21T09:38:08Z</dcterms:modified>
  <dc:title>૧ શમૂએલ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