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ைசி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ும்; எல்லா ஜாதிகளும் அதற்கு ஓடிவர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ைசி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ும்; எல்லா ஜாதிகளும் அதற்கு ஓடிவர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வம்சத்தாரே, கர்த்தரின் வெளிச்சத்திலே நடப்போம் வா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வம்சத்தாராகிய உம்முடைய ஜனத்தைக் கைநெகிழ்ந்தீர்; அவர்கள் கீழ்த்திசையாரின் போதகத்தால் நிறைந்து, பெலிஸ்தியரைப்போல் நாள் பார்க்கிறவர்களாயிருந்து, அந்நிய புத்திரர் மேல் பிரியப்படுகிறா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வம்சத்தாராகிய உம்முடைய ஜனத்தைக் கைநெகிழ்ந்தீர்; அவர்கள் கீழ்த்திசையாரின் போதகத்தால் நிறைந்து, பெலிஸ்தியரைப்போல் நாள் பார்க்கிறவர்களாயிருந்து, அந்நிய புத்திரர் மேல் பிரியப்படுகிற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சம் வெள்ளியினாலும் பொன்னினாலும் நிறைந்திருக்கிறது; அவர்கள் பொக்கிஷங்களுக்கு முடிவில்லை; அவர்கள் தேசம் குதிரைகளாலும் நிறைந்திருக்கிறது; அவர்கள் இரதங்களுக்கும் முடி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சம் வெள்ளியினாலும் பொன்னினாலும் நிறைந்திருக்கிறது; அவர்கள் பொக்கிஷங்களுக்கு முடிவில்லை; அவர்கள் தேசம் குதிரைகளாலும் நிறைந்திருக்கிறது; அவர்கள் இரதங்களுக்கும் முடி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சம் விக்கிரகங்களாலும் நிறைந்திருக்கிறது; தங்கள் கைகளின் கிரியையையும் தங்கள் விரல்கள் உண்டுபண்ணினதையும் பணிந்து கொள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சம் விக்கிரகங்களாலும் நிறைந்திருக்கிறது; தங்கள் கைகளின் கிரியையையும் தங்கள் விரல்கள் உண்டுபண்ணினதையும் பணிந்து கொள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ியவனும் குனிகிறான், பெரியவனும் பணிகிறான்; ஆகையால் அவர்களுக்கு மன்னியாதிருப்ப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பயங்கரத்துக்கும், அவருடைய மகிமைப்பிரதாபத்திற்கும் விலகி, நீ கன்மலையில் ஒதுங்கி, மண்ணில் ஒளித்துக்கொ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ரரின் மேட்டிமையான கண்கள் தாழ்த்தப்படும், மனுஷரின் வீறாப்பும் 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ரரின் மேட்டிமையான கண்கள் தாழ்த்தப்படும், மனுஷரின் வீறாப்பும் 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ம் தாழ்த்தப்படும்பொருட்டுச் சேனைகளுடைய கர்த்தரின் நாளானது பெருமையும் மேட்டிமையுமானவை எல்லாவற்றின்மேலும், உயர்ந்தவை எல்லாவற்றின்மே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ம் தாழ்த்தப்படும்பொருட்டுச் சேனைகளுடைய கர்த்தரின் நாளானது பெருமையும் மேட்டிமையுமானவை எல்லாவற்றின்மேலும், உயர்ந்தவை எல்லாவற்றின்மே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ீபனோனிலுள்ள உயரமும் ஓங்கலுமான எல்லாக் கேதுருக்களின்மேலும், பாசானிலுள்ள எல்லாக் கர்வாலி மரங்களின் மே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தமான எல்லாப் பர்வதங்களின்மேலும், உயரமான எல்லாமலையின்மே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யர்ந்த எல்லாக்கோபுரத்தின்மேலும், அரணான எல்லா மதிலின்மே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ர்ஷீசின் கப்பல்கள் எல்லாவற்றின்மேலும், எல்லாச் சித்திர விநோதங்களின்மேலும் வ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ரரின் மேட்டிமைதாழ்ந்து, மனுஷரின் வீறாப்புத்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ரரின் மேட்டிமைதாழ்ந்து, மனுஷரின் வீறாப்புத்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க்கிரகங்கள் கட்டோடே ஒழிந்துப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ைத் தத்தளிக்கப்பண்ணக் கர்த்தர் எழும்பும்போது, அவருடைய பயங்கரத்திற்கும், அவருடைய மகிமைப்பிரதாபத்திற்கும் விலகி, கன்மலைகளின் கெபிகளிலும் பூமியின் குகைகளிலும் புகுந்துகொள்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ைத் தத்தளிக்கப்பண்ணக் கர்த்தர் எழும்பும்போது, அவருடைய பயங்கரத்திற்கும், அவருடைய மகிமைப்பிரதாபத்திற்கும் விலகி, கன்மலைகளின் கெபிகளிலும் பூமியின் குகைகளிலும் புகுந்துகொள்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மியைத் தத்தளிக்கப்பண்ணக் கர்த்தர் எழும்பும் அந்நாளிலே, அவருடைய மகிமைப்பிரதாபத்திற்கும் விலகி, கன்மலைகளின் வெடிப்புகளிலும் குன்றுகளின் சந்துகளிலும் புகுந்துகொள்ளும்படிக்க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மியைத் தத்தளிக்கப்பண்ணக் கர்த்தர் எழும்பும் அந்நாளிலே, அவருடைய மகிமைப்பிரதாபத்திற்கும் விலகி, கன்மலைகளின் வெடிப்புகளிலும் குன்றுகளின் சந்துகளிலும் புகுந்துகொள்ளும்படிக்க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் பணிந்துகொள்ளத் தனக்கு உண்டாக்கியிருந்த தன் வெள்ளி விக்கிரகங்களையும், தன் பொன் விக்கிரகங்களையும், மூஞ்சூறுகளுக்கும் துரிஞ்சில்களுக்கும் எறிந்துவி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் பணிந்துகொள்ளத் தனக்கு உண்டாக்கியிருந்த தன் வெள்ளி விக்கிரகங்களையும், தன் பொன் விக்கிரகங்களையும், மூஞ்சூறுகளுக்கும் துரிஞ்சில்களுக்கும் எறிந்துவிட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ியிலே சுவாசமுள்ள மனுஷனை நம்புவதைவிட்டுவிடுங்கள்; எண்ணப்படுவதற்கு அவன் எம்மாத்தி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ను గూర్చియు యెరూషలేమును గూర్చియు ఆమోజు కుమారుడైన యెషయాకు దర్శనమువలన కలిగిన దేవోక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త్యదినములలో పర్వతములపైన యెహోవా మందిర పర్వతము పర్వత శిఖరమున స్థిరపరచబడి కొండల కంటె ఎత్త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త్తబడును ప్రవాహము వచ్చినట్లు సమస్త అన్యజనులు దానిలోనికి వచ్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 కాలమున సీయోనులోనుండి ధర్మశాస్త్రము యెరూషలేములోనుండి యెహోవా వాక్కు బయలు వెళ్లును. జనములు గుంప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ంపులుగా వచ్చి యాకోబు దేవుని మందిరమునకు యెహోవా పర్వత మునకు మనము వెళ్లుదము రండి ఆయన తన మార్గ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యమై మనకు బోధించును మనము ఆయన త్రోవలలో నడుతము అని చెప్ప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మధ్యవర్తియై అన్యజనులకు న్యాయము తీర్చును అనేక జనములకు తీర్పుతీర్చును వారు తమ ఖడ్గములను నాగ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క్కులుగాను తమ యీటెలను మచ్చుకత్తులుగాను సాగగొట్టుదురు జనముమీదికి జనము ఖడ్గమెత్తక యుండును యుద్ధము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్చుకొనుట ఇక మాన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ాకోబు వంశస్థులారా, రండి మనము యెహోవా వెలుగులో నడుచుకొ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ాకోబు వంశమగు ఈ జనము తూర్పున నుండిన జనుల సంప్రదాయములతో నిండుకొనియున్నారు వారు ఫిలిష్తీయులవలెమంత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ోగము చేయుదురు అన్యులతో సహవాసము చేయుదురు గనుక నీవు వారిని విసర్జిం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ి దేశము వెండి బంగారములతో నిండియున్నది వారి ఆస్తి సంపాద్యమునకు మితిలేదు వారి దేశము గుఱ్ఱమ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డియున్నది వారి రథ ములకు మితి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ి దేశము విగ్రహములతో నిండియున్నది వారు తమ చేతిపనికి తాము వ్రేళ్లతో చేసిన దానికి నమస్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ల్పులు అణగద్రొక్కబడుదురు ఘనులు తగ్గింప బడు దురు కాబట్టి వారిని క్షమిం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భీకరసన్నిధినుండియు ఆయన ప్రభావ మహాత్మ్యమునుండియు బండ బీటలోనికి దూరుము మంటిలో దాగి 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రుల అహంకారదృష్టి తగ్గింపబడును మనుష్యుల గర్వము అణగద్రొక్కబడును ఆ దినమున యెహోవా మాత్రమే ఘన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హ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హంకారాతిశయముగల ప్రతిదానికిని ఔన్నత్యము గల ప్రతిదానికిని విమర్శించు దినమొకటి సైన్యములకధిపతియ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ియమించియున్నాడు అవి అణగద్రొక్క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ఔన్నత్యము కలిగి అతిశయించు లెబానోను దేవదారు వృక్షములకన్నిటికిని బాషాను సిందూర వృక్షములకన్నిట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ఉన్నతపర్వతములకన్నిటికిని ఎత్తయిన మెట్లకన్నిట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ఉన్నతమైన ప్రతిగోపురమునకును బురుజులుగల ప్రతి కో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తర్షీషు ఓడలకన్నిటికిని రమ్యమైన విచిత్ర వస్తువుల కన్నిటికిని ఆ దినము నియమింప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నరుల అహంకారము అణగద్రొక్కబడును మనుష్యుల గర్వము తగ్గింపబడును ఆ దినమున యెహోవామాత్రమే ఘన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హ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ిగ్రహములు బొత్తిగా నశించ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 భూమిని గజగజ వణకింప లేచునప్పుడు ఆయన భీకర సన్నిధినుండియు ఆయన ప్రభావ మాహాత్మ్యమునుండ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ు కొండల గుహలలో దూరుదురు నేల బొరియలలో దూర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దినమున యెహోవా భూమిని గజగజ వణకింప లేచునప్పుడు ఆయన భీకర సన్నిధినుండియు ఆయన ప్రభా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హాత్మ్యమునుండియు కొండల గుహలలోను బండబీట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ూరవలెనన్న ఆశతో నరులు తాము పూజించుటకై చేయించుకొనిన వెండి విగ్రహములను సువర్ణ విగ్రహ 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ుకలకును గబ్బిలములకును పార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న నాసికారంధ్రములలో ప్రాణముకలిగిన నరుని లక్ష్యపెట్టకుము; వానిని ఏవిషయములో ఎన్నిక చేయవచ్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2026-10-20T02:03:25Z</dcterms:created>
  <dcterms:modified xsi:type="dcterms:W3CDTF">2026-10-20T02:03:25Z</dcterms:modified>
  <dc:title>యెషయా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