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அகாஸ்வேரு ராஜா யூதரின் சத்துருவாயிருந்த ஆமானின் வீட்டை ராஜாத்தியாகிய எஸ்தருக்குக் கொடுத்தான்; மொர்தெகாய் ராஜசமுகத்தில் வந்தான்; அவன் தனக்கு இன்ன உறவு என்று எஸ்தர் அறிவித்திருந்தா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அகாஸ்வேரு ராஜா யூதரின் சத்துருவாயிருந்த ஆமானின் வீட்டை ராஜாத்தியாகிய எஸ்தருக்குக் கொடுத்தான்; மொர்தெகாய் ராஜசமுகத்தில் வந்தான்; அவன் தனக்கு இன்ன உறவு என்று எஸ்தர் அறிவித்திருந்தா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 ஆமானின் கையிலிருந்து வாங்கிப்போட்ட தம்முடைய மோதிரத்தை எடுத்து, அதை மொர்தெகாய்க்குக் கொடுத்தான்; எஸ்தர் மொர்தெகாயை ஆமானின் அரமனைக்கு அதிகாரியாக வைத்தா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 ஆமானின் கையிலிருந்து வாங்கிப்போட்ட தம்முடைய மோதிரத்தை எடுத்து, அதை மொர்தெகாய்க்குக் கொடுத்தான்; எஸ்தர் மொர்தெகாயை ஆமானின் அரமனைக்கு அதிகாரியாக வைத்தா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ன்னும் எஸ்தர் ராஜசமுகத்தில்பேசி, அவன் பாதங்களில் விழுந்து அது, ஆகாயனான ஆமானின் தீவினையையும் அவன் யூதருக்கு விரோதஞ்செய்ய யோசித்த யோசனையையும் பரிகரிக்க அவனிடத்தில் விண்ணப்பம்பண்ணினா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ன்னும் எஸ்தர் ராஜசமுகத்தில்பேசி, அவன் பாதங்களில் விழுந்து அது, ஆகாயனான ஆமானின் தீவினையையும் அவன் யூதருக்கு விரோதஞ்செய்ய யோசித்த யோசனையையும் பரிகரிக்க அவனிடத்தில் விண்ணப்பம்பண்ணினா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ழுது ராஜா பொற்செங்கோலை எஸ்தருக்கு நீட்டினான்; எஸ்தர் எழுந்திருந்து ராஜசமுகத்தில் நின்றா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ன் ஜனத்தின்மேல் வரும் பொல்லாப்பை நான் எப்படிப் பார்க்கக்கூடும்? என் குலத்துக்கு வரும் அழிவை நான் எப்படிச் சகிக்கக்கூடும்? என்றா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ன் ஜனத்தின்மேல் வரும் பொல்லாப்பை நான் எப்படிப் பார்க்கக்கூடும்? என் குலத்துக்கு வரும் அழிவை நான் எப்படிச் சகிக்கக்கூடும்? என்றா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 விரோதிக்கும் சத்துருக்களாகிய ஜனத்தாரும் தேசத்தாருமான எல்லாரையும், அவர்கள் குழந்தைகளையும், ஸ்திரீகளையும் அழித்துக் கொன்று நிர்மூலமாக்கவும், அவர்கள் உடைமைகளைக் கொள்ளையிடவும், ராஜா யூதருக்குக் கட்டளையிட்டாரென்று எழுதியிருந்த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 விரோதிக்கும் சத்துருக்களாகிய ஜனத்தாரும் தேசத்தாருமான எல்லாரையும், அவர்கள் குழந்தைகளையும், ஸ்திரீகளையும் அழித்துக் கொன்று நிர்மூலமாக்கவும், அவர்கள் உடைமைகளைக் கொள்ளையிடவும், ராஜா யூதருக்குக் கட்டளையிட்டாரென்று எழுதியிருந்த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யூதர் தங்கள் பகைஞருக்குச் சரிக்குச் சரிக்கட்டும்படி நியமித்த அன்றையதினத்தில் ஆயத்தமாயிருக்கவேண்டுமென்று அந்தந்த நாட்டிலுள்ள சகல ஜனங்களுக்கும் கூறப்படுகிறதற்காகக் கொடுக்கப்பட்ட கட்டளையின் நகல் இதுவே; இது ஒவ்வொரு நாட்டிலும் பிரசித்தம்பண்ணப்பட்ட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யூதர் தங்கள் பகைஞருக்குச் சரிக்குச் சரிக்கட்டும்படி நியமித்த அன்றையதினத்தில் ஆயத்தமாயிருக்கவேண்டுமென்று அந்தந்த நாட்டிலுள்ள சகல ஜனங்களுக்கும் கூறப்படுகிறதற்காகக் கொடுக்கப்பட்ட கட்டளையின் நகல் இதுவே; இது ஒவ்வொரு நாட்டிலும் பிரசித்தம்பண்ணப்பட்ட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வேகமான ஒட்டகங்கள்மேலும், கோவேறு கழுதைகள்மேலும் ஏறின அஞ்சற்காரர் ராஜாவின் வார்த்தையினாலே ஏவப்பட்டு, தீவிரத்தோடே புறப்பட்டுப்போனார்கள்; அந்தக் கட்டளை சூசான் அரமனையில் கொடுக்கப்பட்ட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வேகமான ஒட்டகங்கள்மேலும், கோவேறு கழுதைகள்மேலும் ஏறின அஞ்சற்காரர் ராஜாவின் வார்த்தையினாலே ஏவப்பட்டு, தீவிரத்தோடே புறப்பட்டுப்போனார்கள்; அந்தக் கட்டளை சூசான் அரமனையில் கொடுக்கப்பட்ட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விதமாய் யூதருக்கு வெளிச்சமும், மகிழ்ச்சியும், களிப்பும், கனமுமுண்டாயிற்று.]]></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40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एस्तेर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उसी दिन राजा क्षयर्ष ने यहूदियों के विरोधी हामान का घरबार एस्तेर रानी को दे दिया। और मोर्दकै रा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साम्हने आया, क्योंकि एस्तेर ने राजा को बताया था, कि उस से उसका क्या ना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तब राजा ने अपनी वह अंगूठी जो उसने हामान से ले ली थी, उतार कर, मोर्दकै को दे दी। और एसतेर 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र्दकै को हामान के घरबार पर अधिकारी नियुक्त कर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फिर एस्तेर दूसरी बार राजा से बोली; और उसके पांव पर गिर, आंसू बहा बहाकर उस से गिड़गिड़ाकर बिन्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कि अगागी हामान की बुराई और यहूदियों की हानि की उसकी युक्ति निष्फल की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तब राजा ने एस्तेर की ओर सोने का राजदण्ड बढ़ा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तब एस्तेर उठ कर राजा के साम्हने खड़ी हुई; और कहने लगी कि यदि राजा को स्वीकार हो और वह मुझ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रसन्न है और यह बात उसको ठीक जान पड़े, और मैं भी उसको अच्छी लगती हूँ, तो जो चिट्ठियां हम्मदा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गागी के पुत्र हामान ने राजा के सब प्रान्तों के यहूदियों को नाश करने की युक्ति कर के लिखाई थीं, उ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पलटने के लिये लिखा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क्योंकि मैं अपने जाति के लोगों पर पड़ने वाली उस विपत्ति को किस रीति से देख सकूंगी? और मैं अप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इयों के विनाश को क्योंकर देख सकूं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तब राजा क्षयर्ष ने एस्तेर रानी से और मोर्दकै यहूदी से कहा, मैं हामान का घरबार तो एस्तेर को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चुका हूँ, और वह फांसी के खम्भे पर लटका दिया गया है, इसलिये कि उसने यहूदियों पर हाथ बढ़ाया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सो तुम अपनी समझ के अनुसार राजा के नाम से यहूदियों के नाम पर लिखो, और राजा की अंगूठी की छाप 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गाओ; क्योंकि जो चिट्ठी राजा के नाम से लिखी जाए, और उस पर उसकी अंगूठी की छाप लगाई जाए, उसको कोई 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लट नहीं सक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सो उसी समय अर्थात सीवान नाम तीसरे महीने के तेईसवें दिन को राजा के लेखक बुलवाए गए और जिस जिस बा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आज्ञा मोर्दकै ने उन्हें दी थी उसे यहूदियों और अधिपतियोंऔर हिन्दुस्तान से ले कर कूश तक, जो एक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त्ताईस प्रान्त हैं, उन सभों के अधिपतियों और हाकिमों को एक एक प्रान्त के अक्षरों में और एक एक देश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गों की भाषा में, और यहूदियों को उनके अक्षरों और भाषा में लिखी ग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मोर्दकै ने राजा क्षयर्ष के नाम से चिट्ठियां लिखा कर, और उन पर राजा की अंगूठी की छाप लगाकर, वे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चलने वाले सरकारी घोड़ों, खच्चरोंऔर सांड़नियों की डाक लगा कर, हरकारों के हाथ भेज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इन चिट्ठियों में सब नगरों के यहूदियों को राजा की ओर से अनुमति दी गई, कि वे इकट्ठे हों और अप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पना प्राण बचाने के लिये तैयार हो कर, जिस जाति वा प्रान्त से लोग अन्याय कर के उन को वा उन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त्रियों और बाल-बच्चों को दु:ख देना चाहें, उन को विध्वंसघात और नाश करें, और उनकी धन सम्मत्ति लू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और यह राजा क्षयर्ष के सब प्रान्तों में एक ही दिन में किया जाए, अर्थात अदार नाम बारहवें मही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रहवें दि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इस आज्ञा के लेख की नकलें, समस्त प्रान्तों में सब देशें के लोगों के पास खुली हुई भेजी गईं; ता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दी उस दिन अपने शत्रुओं से पलटा लेने को तैयार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सो हरकारे वेग चलने वाले सरकारी घोड़ों पर सवार हो कर, राजा की आज्ञा से फुतीं कर के जल्दी चले 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और यह आज्ञा शूशन राजगढ़ में दी गई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तब मोर्दकै नीले और श्वेत रंग के राजकीय वस्त्र पहिने और सिर पर सोने का बड़ा मुमुट धरे हुए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क्ष्मसन और बैंजनी रंग का बागा पहिने हुए, राजा के सम्मुख से निकला, और शूशन नगर के लोग आनन्द के मा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लकार उ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और यहूदियों को आनन्द और हर्ष हुआ और उनकी बड़ी प्रतिष्ठा हु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और जिस जिस प्रान्त, और जिस जिस नगर में, जहां कहीं राजा की आज्ञा और नियम पहुंचे, वहां व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दियों को आनन्द और हर्ष हुआ, और उन्होंने जेवनार कर के उस दिन को खुशी का दिन माना। और उस देश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गों में से बहुत लोग यहूदी बन गए, क्योंकि उनके मन में यहूदियों का डर समा गया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8]]></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2026-10-20T09:16:45Z</dcterms:created>
  <dcterms:modified xsi:type="dcterms:W3CDTF">2026-10-20T09:16:45Z</dcterms:modified>
  <dc:title>एस्तेर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