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 பின்பு, எகிப்து ராஜாவுக்குப் பானபாத்திரக்காரனும் சுயம்பாகியும் எகிப்து ராஜாவாகிய தங்கள் ஆண்டவனுக்குக் குற்றம் செய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ர்வோன் தன் பானபாத்திரக்காரரின் தலைவனும் சுயம்பாகிகளின் தலைவனும் ஆகிய இவ்விரண்டு பிரதானிகள் மேலும் கடுங்கோபங்கொண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யோசேப்பு வைக்கப்பட்டிருந்த இடமும் தலையாரிகளின் அதிபதியின் வீடுமாகிய சிறைச்சாலையிலே காவல்பண்ணுவ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லையாரிகளின் அதிபதி அவர்களை விசாரிக்கும்படி யோசேப்பின் வசத்தில் ஒப்புவித்தான்; அவன் அவர்களை விசாரித்துவந்தான்; அவர்கள் அநேகநாள் காவலில் இ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லையாரிகளின் அதிபதி அவர்களை விசாரிக்கும்படி யோசேப்பின் வசத்தில் ஒப்புவித்தான்; அவன் அவர்களை விசாரித்துவந்தான்; அவர்கள் அநேகநாள் காவலில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ு ராஜாவுக்கு பானபாத்திரக்காரனும் சுயம்பாகியுமாகிய அவ்விரண்டுபேரும் சிறைச்சாலையில் இருக்கும்போது, ஒரே ராத்திரியிலே வெவ்வேறு பொருள்கொண்ட சொப்பனம் க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ு ராஜாவுக்கு பானபாத்திரக்காரனும் சுயம்பாகியுமாகிய அவ்விரண்டுபேரும் சிறைச்சாலையில் இருக்கும்போது, ஒரே ராத்திரியிலே வெவ்வேறு பொருள்கொண்ட சொப்பனம் க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லமே யோசேப்பு அவர்களிடத்தில் போய், அவர்களைப் பார்க்கும்போது, அவர்கள் கலங்கிய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ன் எஜமானுடைய வீட்டில் தன்னோடே காவல்பண்ணப்பட்டிருந்த பார்வோனுடைய பிரதானிகளை நோக்கி: உங்கள் முகங்கள் இன்று துக்கமாயிருக்கிறது என்ன என்று கே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ன் எஜமானுடைய வீட்டில் தன்னோடே காவல்பண்ணப்பட்டிருந்த பார்வோனுடைய பிரதானிகளை நோக்கி: உங்கள் முகங்கள் இன்று துக்கமாயிருக்கிறது என்ன என்று கே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சொப்பனம் கண்டோம், அதற்கு அர்த்தம் சொல்லுகிறவன் ஒருவனும் இல்லை என்றார்கள். அதற்கு யோசேப்பு: சொப்பனத்துக்கு அர்த்தம் சொல்லுதல் தேவனுக்குரியதல்லவா? அவைகளை என்னிடத்தில் சொல்லுங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சொப்பனம் கண்டோம், அதற்கு அர்த்தம் சொல்லுகிறவன் ஒருவனும் இல்லை என்றார்கள். அதற்கு யோசேப்பு: சொப்பனத்துக்கு அர்த்தம் சொல்லுதல் தேவனுக்குரியதல்லவா? அவைகளை என்னிடத்தில் சொல்லு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ானபாத்திரக்காரரின் தலைவன் யோசேப்பை நோக்கி: என் சொப்பனத்திலே ஒரு திராட்சைச் செடி எனக்கு முன்பாக இருக்கக் கண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ிராட்சைச் செடியிலே மூன்று கொடிகள் இருந்தது; அது துளிர்க்கிறதாயிருந்தது; அதில் பூக்கள் மலர்ந்திருந்தது; அதின் குலைகள் பழுத்த பழங்கள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ிராட்சைச் செடியிலே மூன்று கொடிகள் இருந்தது; அது துளிர்க்கிறதாயிருந்தது; அதில் பூக்கள் மலர்ந்திருந்தது; அதின் குலைகள் பழுத்த பழங்கள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ுடைய பாத்திரம் என் கையிலே இருந்தது; நான் அந்தப் பழங்களைப் பறித்து, அவைகளைப் பார்வோனுடைய பாத்திரத்தில் பிழிந்து, அந்தப் பாத்திரத்தைப் பார்வோனுடைய கையிலே கொடுத்தேன் என்று, தன் சொப்பனத்தைச்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ுடைய பாத்திரம் என் கையிலே இருந்தது; நான் அந்தப் பழங்களைப் பறித்து, அவைகளைப் பார்வோனுடைய பாத்திரத்தில் பிழிந்து, அந்தப் பாத்திரத்தைப் பார்வோனுடைய கையிலே கொடுத்தேன் என்று, தன் சொப்பனத்தைச்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யோசேப்பு: அந்த மூன்று கொடிகளும் மூன்று நாள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ூன்று நாளைக்குள்ளே பார்வோன் உன் தலையை உயர்த்தி, உன்னை மறுபடியும் உன் நிலையிலே நிறுத்துவார்; முன்னே அவருக்குப் பானம் கொடுத்துவந்த வழக்கத்தின்படி பார்வோனின் பாத்திரத்தை அவர் கையிலே கொடுப்பாய்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ூன்று நாளைக்குள்ளே பார்வோன் உன் தலையை உயர்த்தி, உன்னை மறுபடியும் உன் நிலையிலே நிறுத்துவார்; முன்னே அவருக்குப் பானம் கொடுத்துவந்த வழக்கத்தின்படி பார்வோனின் பாத்திரத்தை அவர் கையிலே கொடுப்பாய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தான் அதின் அர்த்தம் என்று சொன்னதும் அன்றி, நீ வாழ்வடைந்திருக்கும்போது, என்னை நினைத்து, என்மேல் தயவுவைத்து, என் காரியத்தைப் பார்வோனுக்கு அறிவித்து, இந்த இடத்திலிருந்து என்னை விடுதலையாக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தான் அதின் அர்த்தம் என்று சொன்னதும் அன்றி, நீ வாழ்வடைந்திருக்கும்போது, என்னை நினைத்து, என்மேல் தயவுவைத்து, என் காரியத்தைப் பார்வோனுக்கு அறிவித்து, இந்த இடத்திலிருந்து என்னை விடுதலையாக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பிரெயருடைய தேசத்திலிருந்து களவாய்க் கொண்டுவரப்பட்டேன்; என்னை இந்தக் காவல் கிடங்கில் வைக்கும்படிக்கும் நான் இவ்விடத்தில் ஒன்றும் செய்யவில்லை என்றும் 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பிரெயருடைய தேசத்திலிருந்து களவாய்க் கொண்டுவரப்பட்டேன்; என்னை இந்தக் காவல் கிடங்கில் வைக்கும்படிக்கும் நான் இவ்விடத்தில் ஒன்றும் செய்யவில்லை என்றும்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ர்த்தம் நன்றாயிருக்கிறது என்று சுயம்பாகிகளின் தலைவன் கண்டு, யோசேப்பை நோக்கி: நானும் என் சொப்பனத்தில் மூன்று வெள்ளைக் கூடைகள் என் தலையின்மேல் இருக்கக் கண்டேன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ர்த்தம் நன்றாயிருக்கிறது என்று சுயம்பாகிகளின் தலைவன் கண்டு, யோசேப்பை நோக்கி: நானும் என் சொப்பனத்தில் மூன்று வெள்ளைக் கூடைகள் என் தலையின்மேல் இருக்கக் கண்டேன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ற்கூடையிலே பார்வோனுக்காகச் சமைக்கப்பட்ட சகலவித பலகாரங்களிலும் கொஞ்சம் கொஞ்சம் இருந்தது; என் தலையின்மேல் கூடையில் இருந்தவைகளைப் பறவைகள் வந்து பட்சித்தது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ற்கூடையிலே பார்வோனுக்காகச் சமைக்கப்பட்ட சகலவித பலகாரங்களிலும் கொஞ்சம் கொஞ்சம் இருந்தது; என் தலையின்மேல் கூடையில் இருந்தவைகளைப் பறவைகள் வந்து பட்சித்தது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யோசேப்பு: அந்த மூன்று கூடைகளும் மூன்று நாளா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ும் மூன்று நாளைக்குள்ளே பார்வோன் உன் தலையை உயர்த்தி, உன்னை மரத்திலே தூக்கிப்போடுவார்; அப்பொழுது பறவைகள் உன் மாம்சத்தைத் தின்னும், இதுதான் அதின் அர்த்தம் என்று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ும் மூன்று நாளைக்குள்ளே பார்வோன் உன் தலையை உயர்த்தி, உன்னை மரத்திலே தூக்கிப்போடுவார்; அப்பொழுது பறவைகள் உன் மாம்சத்தைத் தின்னும், இதுதான் அதின் அர்த்தம் என்று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ாம்நாள் பார்வோனுடைய ஜன்ம நாளாயிருந்தது; அவன் தன் ஊழியக்காரர் எல்லாருக்கும் விருந்துபண்ணி, பானபாத்திரக்காரருடைய தலைவன் தலையையும் சுயம்பாகிகளுடைய தலைவன் தலையையும் தன் உத்தியோகஸ்தரின் நடுவே உயர்த்த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ாம்நாள் பார்வோனுடைய ஜன்ம நாளாயிருந்தது; அவன் தன் ஊழியக்காரர் எல்லாருக்கும் விருந்துபண்ணி, பானபாத்திரக்காரருடைய தலைவன் தலையையும் சுயம்பாகிகளுடைய தலைவன் தலையையும் தன் உத்தியோகஸ்தரின் நடுவே உயர்த்த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னபாத்திரக்காரரின் தலைவனைப் பானங்கொடுக்கிற தன் உத்தியோகத்திலே மறுபடியும் வைத்தான்; அந்தப்படியே அவன் பார்வோனுடைய கையிலே பாத்திரத்தைக் கொடு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ுயம்பாகிகளின் தலைவனையோ தூக்கிப்போட்டான். யோசேப்பு அவர்களுக்குச் சொன்ன அர்த்தத்தின்படியே சம்பவித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பானபாத்திரக்காரரின் தலைவன் யோசேப்பை நினையாமல் அவனை மறந்துவ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టుపిమ్మట ఐగుప్తురాజుయొక్క పానదాయకుడును భక్ష్యకారుడును తమ ప్రభువైన ఐగుప్తురాజు ఎడల తప్పుచేస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గనుక ఫరో పానదాయకుల అధిపతియు భక్ష్యకారుల అధిపతియునైన తన యిద్దరు ఉద్యోగస్థుల మీద కోప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ిని చెరసాలలో నుంచుటకై రాజసంరక్షక సేనాధిపతికి అప్పగించెను. అది యోసేపు బంధింపబడిన స్థల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 సేనాధిపతి వారిని యోసేపు వశము చేయగా అతడు వారికి ఉపచారము చేసెను. వారు కొన్నిదినములు కావల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ిన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ిద్దరు, అనగా చెరసాలలో బంధింపబడిన ఐగుప్తురాజు యొక్క పానదాయకుడును, భక్ష్యకారుడును ఒక్కట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త్రియందు కలలు కనిరి; ఒక్కొక్కడు వేరు వేరు భావముల కల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ెల్లవారినప్పుడు యోసేపు వారి యొద్దకు వచ్చి వారిని చూడగా వారు చింతా క్రాంతులై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డుఎందుచేత నేడు మీ ముఖములు చిన్నబోయి యున్నవని తన యజమానుని యింట తనతో కావలి యందున్న ఫర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ద్యోగస్థుల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దుకు వారుమేము కలలు కంటిమి; వాటి భావము చెప్పగలవారెవరును లేరని అతనితో ననగా యోసేప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భావములు చెప్పుట దేవుని అధీనమే గదా; మీరు దయచేసి ఆ కలల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పానదాయకుల అధిపతి యోసే పును చూచినా కలలో ఒక ద్రాక్షావల్లి నా యెదుట ఉం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 ద్రాక్షావల్లికి మూడు తీగెలుండెను, అది చిగిరించినట్టు ఉండెను; దాని పువ్వులు వికసించెను;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ెలలు పండి ద్రాక్షఫలము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ఫరో గిన్నె నా చేతిలో ఉండెను; ఆ ద్రాక్షఫలములు నేను పట్టుకొని ఫరో గిన్నెలో వాటిని పిండ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న్నె ఫరో చేతికిచ్చితినని తన కలను అతనితో వివరించ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యోసేపుదాని భావ మిదే; ఆ మూడు తీగెలు మూడు దినముల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ంక మూడు దినములలోగా ఫరో నీ తలను పైకెత్తి నీ ఉద్యోగము నీకు మరల ఇప్పించును. నీవు అతనికి పా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యకుడవై యున్ననాటి మర్యాద చొప్పున ఫరో గిన్నెను అతని చేతికప్పగించెద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బట్టి నీకు క్షేమము కలిగినప్పుడు నన్ను జ్ఞాపకము చేసికొని నాయందు కరు ణించి ఫరోతో నన్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ాడి యీ యింటిలోనుండి నన్ను బయటికి రప్ప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ఏలయనగా నేను హెబ్రీయుల దేశములోనుండి దొంగిలబడితిని, అది నిశ్చ యము. మరియు ఈ చెరసాలలో నన్ను వేయ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క్కడ సహా నేనేమియు చేయలేద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డు తెలిపిన భావము మంచిదని భక్ష్యకారుల అధిపతి చూచి అతనితో నిట్లనెనునేనును కల కంటిని; ఇదిగ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్లని పిండివంటలు గల మూడు గంపలు నా తలమీద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ీదిగంపలో ఫరో నిమిత్తము సమస్తవిధము లైన పిండివంటలు ఉండెను. పక్షులు నా తలమీదనున్న ఆ గంప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ి తీసికొని తిన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ందుకు యోసేపుదాని భావమిదే; ఆ మూడు గంపలు మూడు ది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ఇంక మూడు దినముల లోగా ఫరో నీ మీదనుండి నీ తలను పైకెత్తి మ్రానుమీద నిన్ను వ్రేలాడదీయించును. అ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క్షులు నీ మీద నుండి నీ మాంసమును తినివేయునని ఉత్తర 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ూడవ దినమందు జరిగినదేమనగా, ఆ దినము ఫరో జన్మదినము గనుక అతడు తన సేవకులకందరికి విందు చేయించి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మ పానదాయకుల అధిపతి తలను భక్ష్యకారుల అధిపతి తలను పైకెత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పానదాయకుల అధిపతి ఉద్యోగము మరల అతనికిచ్చెను గనుక అతడు ఫరోచేతికి గిన్నె న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రియు యోసేపు వారికి తెలిపిన భావముచొప్పున భక్ష్యకారుల అధిపతిని వ్రేలాడదీ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యితే పానదాయకుల అధిపతి యోసేపును జ్ఞాపకము చేసికొనక అతని మరచ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2026-10-20T00:41:34Z</dcterms:created>
  <dcterms:modified xsi:type="dcterms:W3CDTF">2026-10-20T00:41:34Z</dcterms:modified>
  <dc:title>ఆదికాండము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