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in the last days it shall come to pass, that the mountain of the house of the LORD shall be established in the top of the mountains, and it shall be exalted above the hills; and people shall flow unto 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in the last days it shall come to pass, that the mountain of the house of the LORD shall be established in the top of the mountains, and it shall be exalted above the hills; and people shall flow unto 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many nations shall come, and say, Come, and let us go up to the mountain of the LORD, and to the house of the God of Jacob; and he will teach us of his ways, and we will walk in his paths: for the law shall go out of Zion, and the word of the LORD from Jerusal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many nations shall come, and say, Come, and let us go up to the mountain of the LORD, and to the house of the God of Jacob; and he will teach us of his ways, and we will walk in his paths: for the law shall go out of Zion, and the word of the LORD from Jerusal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many nations shall come, and say, Come, and let us go up to the mountain of the LORD, and to the house of the God of Jacob; and he will teach us of his ways, and we will walk in his paths: for the law shall go out of Zion, and the word of the LORD from Jerusal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hall judge among many people, and rebuke strong nations far off; and they shall beat their swords into plowshares, and their spears into pruning hooks: nation shall not lift up a sword against nation, neither shall they learn war any mor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hall judge among many people, and rebuke strong nations far off; and they shall beat their swords into plowshares, and their spears into pruning hooks: nation shall not lift up a sword against nation, neither shall they learn war any mor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hall judge among many people, and rebuke strong nations far off; and they shall beat their swords into plowshares, and their spears into pruning hooks: nation shall not lift up a sword against nation, neither shall they learn war any mor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they shall sit every man under his vine and under his fig tree; and none shall make them afraid: for the mouth of the LORD of hosts has spoken i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they shall sit every man under his vine and under his fig tree; and none shall make them afraid: for the mouth of the LORD of hosts has spoken i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all people will walk every one in the name of his god, and we will walk in the name of the LORD our God for ever and ev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all people will walk every one in the name of his god, and we will walk in the name of the LORD our God for ever and ev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at day, says the LORD, will I assemble her that haltes, and I will gather her that is driven out, and her that I have afflict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at day, says the LORD, will I assemble her that haltes, and I will gather her that is driven out, and her that I have afflict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make her that halted a remnant, and her that was cast far off a strong nation: and the LORD shall reign over them in mount Zion from henceforth, even for ev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make her that halted a remnant, and her that was cast far off a strong nation: and the LORD shall reign over them in mount Zion from henceforth, even for ev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 O tower of the flock, the strong hold of the daughter of Zion, unto you shall it come, even the first dominion; the kingdom shall come to the daughter of Jerusal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 O tower of the flock, the strong hold of the daughter of Zion, unto you shall it come, even the first dominion; the kingdom shall come to the daughter of Jerusal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why do you cry out aloud? is there no king in you? is your counsellor perished? for pangs have taken you as a woman in travai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why do you cry out aloud? is there no king in you? is your counsellor perished? for pangs have taken you as a woman in travai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 in pain, and labour to bring forth, O daughter of Zion, like a woman in travail: for now shall you go forth out of the city, and you shall dwell in the field, and you shall go even to Babylon; there shall you be delivered; there the LORD shall redeem you from the hand of yours enemi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 in pain, and labour to bring forth, O daughter of Zion, like a woman in travail: for now shall you go forth out of the city, and you shall dwell in the field, and you shall go even to Babylon; there shall you be delivered; there the LORD shall redeem you from the hand of yours enemi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 in pain, and labour to bring forth, O daughter of Zion, like a woman in travail: for now shall you go forth out of the city, and you shall dwell in the field, and you shall go even to Babylon; there shall you be delivered; there the LORD shall redeem you from the hand of yours enemi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also many nations are gathered against you, that say, Let her be defiled, and let our eye look upon Z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also many nations are gathered against you, that say, Let her be defiled, and let our eye look upon Z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hey know not the thoughts of the LORD, neither understand they his counsel: for he shall gather them as the sheaves into the floo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hey know not the thoughts of the LORD, neither understand they his counsel: for he shall gather them as the sheaves into the floo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rise and thresh, O daughter of Zion: for I will make yours horn iron, and I will make your hoofs brass: and you shall beat in pieces many people: and I will consecrate their gain unto the LORD, and their substance unto the Lord of the whole ear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rise and thresh, O daughter of Zion: for I will make yours horn iron, and I will make your hoofs brass: and you shall beat in pieces many people: and I will consecrate their gain unto the LORD, and their substance unto the Lord of the whole ear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rise and thresh, O daughter of Zion: for I will make yours horn iron, and I will make your hoofs brass: and you shall beat in pieces many people: and I will consecrate their gain unto the LORD, and their substance unto the Lord of the whole ear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3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கா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னாலும், கடைசி நாட்களில் கர்த்தருடைய ஆலயமாகிய பர்வதம் பர்வதங்களின் கொடுமுடியில் ஸ்தாபி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ளுக்கு மேலாய் உயர்த்தப்பட்டிருக்கும், எல்லா ஜாதிகளும் அதினிடத்திற்கு ஓடி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ரளான ஜாதிகள் புறப்பட்டுவந்து: நாம் கர்த்தரின் பர்வதத்துக்கும், யாக்கோபின்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கும் போவோம் வாருங்கள்; அவர் தமது வழிகளை நமக்குப் போதிப்பார், நாம் அவர் பாதை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ப்போமென்பார்கள்; ஏனெனில் சீயோனிலிருந்து வேதமும், எருசலேமிலிருந்து கர்த்தரின் வசனமும் வெளி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 திரளான ஜனங்களுக்குள் நியாயந்தீர்த்து, தூரத்திலுள்ள பலத்த ஜாதிகளைக் கடிந்துகொள்ளு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ர்கள் தங்கள் பட்டயங்களை மண்வெட்டிகளாகவும், தங்கள் ஈட்டிகளை அறிவாள்களாகவும் அ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ஜாதிக்கு விரோதமாய் மறுஜாதி பட்டயம் எடுப்பதில்லை; இனி அவர்கள் யுத்தத்தைக் கற்ப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வன் தன்தன் திராட்சச்செடியின் நிழலிலும், தன்தன் அத்திமரத்தின் நிழலிலும் பயப்படுத்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மல் உட்காருவான்; சேனைகளுடைய கர்த்தரின் வாய் இதைச் சொல்லி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கல ஜனங்களும் தங்கள் தங்கள் தேவனுடைய நாமத்தைப் பற்றிக்கொண்டு நடப்பார்கள்; நாங்களு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டைய நாமத்தைப் பற்றிக்கொண்டு என்றென்றைக்குமுள்ள சதாகாலங்களிலும் ந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த்தர் சொல்லுகிறது என்னவென்றால்: அந்நாளிலே நான் நொண்டியானவளைச் சேர்த்து, தள்ளுண்டவளையும் தீ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வித்தவளையும்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ண்டியானவளை மீதியான ஜனமாகவும், தூரமாய்த் தள்ளுண்டுபோனவளைப் பலத்த ஜாதியாகவும் வை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பேரில் கர்த்தர் சீயோன் பர்வதத்திலே இது முதல் என்றென்றைக்கும் ராஜாவாயி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ந்தையின் துருக்கமே, சீயோன் குமாரத்தியின் அரணே, முந்தின ஆளுகை உன்னிடத்தில் வரும்; ராஜரி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 குமாரத்தியினிடத்தில்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ப்போதும் நீ சத்தமிட்டுக் கதறுவானேன்? ராஜாவானவர் உன்னிடத்தில் இல்லையோ? உன் ஆலோசனைக்கா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ந்துபோனார்களோ? பிரசவிக்கிற ஸ்திரீக்கு ஒத்த வேதனை உனக்கு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யோன் குமாரத்தியே, பிரசவ ஸ்திரீயைப்போல அம்பாயப்பட்டு வேதனைப்படு; நீ இப்போது நகர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 வெளிகளில் தங்கி பாபிலோன் வரைக்கும் போவாய். அங்கே விடுவிக்கப்படுவாய்; அங்கே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உன் சத்துருக்களின் கைக்கு நீங்கலாக்கி மீ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யோன் தீட்டுப்படுவாளாக, எங்கள் கண் அவளைக் காண்பதாக என்று சொல்லி, அநேக ஜாதியார்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க் கூடி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னாலும் அவர்கள் கர்த்தருடைய நினைவுகளை அறியாமலும், அவருடைய யோசனையை உணராமலும் இருக்கிறார்கள்;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க்கட்டுகளைப்போல அவர்களைக் களத்திலே சே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யோன் குமாரத்தியே, நீ எழுந்து போரடி; நான் உன் கொம்புகளை இரும்பும், உன் குளம்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லமுமாக்குவேன்; நீ அநேக ஜனங்களை நொறுக்கிப்போடுவாய்; அவர்கள் தேடிச் சேர்த்த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ன்றும் அவர்களுடைய ஆஸ்தியைப் பூமிக்கெல்லாம் ஆண்டவராயிருக்கிறவருக்கென்றும் நியமி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4]]></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2026-10-21T01:45:17Z</dcterms:created>
  <dcterms:modified xsi:type="dcterms:W3CDTF">2026-10-21T01:45:17Z</dcterms:modified>
  <dc:title>மீகா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