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நான் அபிஷேகம்பண்ணின கோரேசுக்கு முன்பாக ஜாதிகளைக் கீழ்ப்படுத்தி, ராஜாக்களின் இடைக்கட்டுகளை அவிழ்க்கும்படிக்கும், அவனுக்கு முன்பாக வாசல்கள் பூட்டப்படாதிருக்க, கதவுகளைத் திறந்துவைக்கும்படிக்கும், அவனைப்பார்த்து, அவன் வலதுகையைப் பிடித்துக்கொண்டு, அவனுக்குச் சொல்ல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நான் அபிஷேகம்பண்ணின கோரேசுக்கு முன்பாக ஜாதிகளைக் கீழ்ப்படுத்தி, ராஜாக்களின் இடைக்கட்டுகளை அவிழ்க்கும்படிக்கும், அவனுக்கு முன்பாக வாசல்கள் பூட்டப்படாதிருக்க, கதவுகளைத் திறந்துவைக்கும்படிக்கும், அவனைப்பார்த்து, அவன் வலதுகையைப் பிடித்துக்கொண்டு, அவனுக்குச் சொல்ல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நான் அபிஷேகம்பண்ணின கோரேசுக்கு முன்பாக ஜாதிகளைக் கீழ்ப்படுத்தி, ராஜாக்களின் இடைக்கட்டுகளை அவிழ்க்கும்படிக்கும், அவனுக்கு முன்பாக வாசல்கள் பூட்டப்படாதிருக்க, கதவுகளைத் திறந்துவைக்கும்படிக்கும், அவனைப்பார்த்து, அவன் வலதுகையைப் பிடித்துக்கொண்டு, அவனுக்குச் சொல்லுகிறத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 முன்னே போய், கோணலானவைகளைச் செவ்வையாக்க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 முன்னே போய், கோணலானவைகளைச் செவ்வையாக்க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பெயர்சொல்லி அழைக்கிற இஸ்ரவேலின் தேவனாகிய கர்த்தர் நானே என்று நீ அறியும்படிக்க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பெயர்சொல்லி அழைக்கிற இஸ்ரவேலின் தேவனாகிய கர்த்தர் நானே என்று நீ அறியும்படிக்க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ண்கலக் கதவுகளை உடைத்து, இருப்புத் தாழ்ப்பாள்களை முறித்து, அந்தகாரத்தில் இருக்கிற பொக்கிஷங்களையும், ஒளிப்பிடத்தில் இருக்கிற புதையல்களையும் உனக்குக் கொடுப்பேன்; நான் என் தாசனாகிய யாக்கோபினிமித்தமும், நான் தெரிந்துகொண்ட இஸ்ரவேலினிமித்தமும், நான் உன்னைப் பெயர்சொல்லி அழைத்து, நீ என்னை அறியாதிருந்தும் உனக்கு நாமம் தரித்த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ண்கலக் கதவுகளை உடைத்து, இருப்புத் தாழ்ப்பாள்களை முறித்து, அந்தகாரத்தில் இருக்கிற பொக்கிஷங்களையும், ஒளிப்பிடத்தில் இருக்கிற புதையல்களையும் உனக்குக் கொடுப்பேன்; நான் என் தாசனாகிய யாக்கோபினிமித்தமும், நான் தெரிந்துகொண்ட இஸ்ரவேலினிமித்தமும், நான் உன்னைப் பெயர்சொல்லி அழைத்து, நீ என்னை அறியாதிருந்தும் உனக்கு நாமம் தரித்த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ே கர்த்தர், வேறொருவரில்லை; என்னைத்தவிர தேவன் இ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த்தவிர ஒருவரும் இல்லையென்று சூரியன் உதிக்கிற திசையிலும், அது அஸ்தமிக்கிற திசையிலும் அறியப்படும்படிக்கு நீ என்னை அறியாதிருந்தும், நான் உனக்கு இடைக்கட்டு கட்டினேன்; நானே கர்த்தர், வேறொருவர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த்தவிர ஒருவரும் இல்லையென்று சூரியன் உதிக்கிற திசையிலும், அது அஸ்தமிக்கிற திசையிலும் அறியப்படும்படிக்கு நீ என்னை அறியாதிருந்தும், நான் உனக்கு இடைக்கட்டு கட்டினேன்; நானே கர்த்தர், வேறொருவர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ளியைப் படைத்து, இருளையும் உண்டாக்கினேன், சமாதானத்தைப் படைத்து தீங்கையும் உண்டாக்குகிறவர் நானே; கர்த்தராகிய நானே இவைகளையெல்லாம் செய்கிறவ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ளியைப் படைத்து, இருளையும் உண்டாக்கினேன், சமாதானத்தைப் படைத்து தீங்கையும் உண்டாக்குகிறவர் நானே; கர்த்தராகிய நானே இவைகளையெல்லாம் செய்கிற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னங்களே உயர இருந்து சொரியுங்கள்; ஆகாயமண்டலங்கள் நீதியைப்பொழியக்கடவது; பூமி திறவுண்டு, இரட்சிப்பின் கனியைத்தந்து, நீதியுங்கூட விளைவதாக; கர்த்தராகிய நான் இவைகளை உண்டாக்க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னங்களே உயர இருந்து சொரியுங்கள்; ஆகாயமண்டலங்கள் நீதியைப்பொழியக்கடவது; பூமி திறவுண்டு, இரட்சிப்பின் கனியைத்தந்து, நீதியுங்கூட விளைவதாக; கர்த்தராகிய நான் இவைகளை உண்டாக்க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ண்ணோடுகளுக்கொத்த ஓடாயிருந்தும், தன்னை உருவாக்கினவரோடே வழக்காடுகிறவனுக்கு ஐயோ! களிமண் தன்னை உருவாக்கினவனை நோக்கி: என்ன செய்கிறாயென்று சொல்லத்தகுமோ? உன் கிரியையானது: அவருக்குக் கைகளில்லையென்று சொல்லலாம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ண்ணோடுகளுக்கொத்த ஓடாயிருந்தும், தன்னை உருவாக்கினவரோடே வழக்காடுகிறவனுக்கு ஐயோ! களிமண் தன்னை உருவாக்கினவனை நோக்கி: என்ன செய்கிறாயென்று சொல்லத்தகுமோ? உன் கிரியையானது: அவருக்குக் கைகளில்லையென்று சொல்லலாம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ோக்கி: ஏன் ஜநிப்பித்தாய் என்றும், தாயை நோக்கி: ஏன் பெற்றாய் என்றும் சொல்லுகிறவனுக்கு ஐயோ!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ோக்கி: ஏன் ஜநிப்பித்தாய் என்றும், தாயை நோக்கி: ஏன் பெற்றாய் என்றும் சொல்லுகிறவனுக்கு ஐயோ!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ின் பரிசுத்தரும͠அவனை உருவாக்கினவருமாகிய கர்த்தர் சொல்லுகிறதாவது: வருங்காரியங்களை என்னிடத்தில் கேளுங்கள்; என் பிள்ளைகளைக்குறித்தும், என் கரங்களின் கிரியைகளைக்குறித்தும் எனக்குக் கட்டளையி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ின் பரிசுத்தரும͠அவனை உருவாக்கினவருமாகிய கர்த்தர் சொல்லுகிறதாவது: வருங்காரியங்களை என்னிடத்தில் கேளுங்கள்; என் பிள்ளைகளைக்குறித்தும், என் கரங்களின் கிரியைகளைக்குறித்தும் எனக்குக் கட்டளையிட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பூமியை உண்டுபண்ணி, நானே அதின்மேல் இருக்கிற மனுஷர்களைச் சிருஷ்டித்தேன்; என் கரங்கள் வானங்களை விரித்தன; அவைகளின் சர்வசேனையையும் நான் கட்டளையி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பூமியை உண்டுபண்ணி, நானே அதின்மேல் இருக்கிற மனுஷர்களைச் சிருஷ்டித்தேன்; என் கரங்கள் வானங்களை விரித்தன; அவைகளின் சர்வசேனையையும் நான் கட்டளையி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நீதியின்படி அவனை எழுப்பினேன்; அவன் வழிகளையெல்லாம் செவ்வைப்படுத்துவேன்; அவன் என் நகரத்தைக் கட்டி, சிறைப்பட்டுப்போன என்னுடையவர்களைக் கிரயமில்லாமலும் பரிதானமில்லாமலும் விடுதலையாக்குவான் எ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நீதியின்படி அவனை எழுப்பினேன்; அவன் வழிகளையெல்லாம் செவ்வைப்படுத்துவேன்; அவன் என் நகரத்தைக் கட்டி, சிறைப்பட்டுப்போன என்னுடையவர்களைக் கிரயமில்லாமலும் பரிதானமில்லாமலும் விடுதலையாக்குவான் என்று சேனைகளின்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ும் இரட்சகருமாகிய நீர் மெய்யாகவே உம்மை மறைத்துக்கொண்டிருக்கிற தேவனாயிருக்கிற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க்கிரகங்களை உண்டுபண்ணுகிற அனைவரும் வெட்கப்பட்டு இலச்சையடைந்து ஏகமாய்க் கலங்கிப்போ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க்கிரகங்களை உண்டுபண்ணுகிற அனைவரும் வெட்கப்பட்டு இலச்சையடைந்து ஏகமாய்க் கலங்கிப்போ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ோ கர்த்தராலே நித்திய இரட்சிப்பினால் இரட்சிக்கப்படுவான்; நீங்கள் என்றென்றைக்குமுள்ள சதாகாலங்களிலும் வெட்கப்படாமலும் கலங்காமலும் இருப்ப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ோ கர்த்தராலே நித்திய இரட்சிப்பினால் இரட்சிக்கப்படுவான்; நீங்கள் என்றென்றைக்குமுள்ள சதாகாலங்களிலும் வெட்கப்படாமலும் கலங்காமலும் இருப்ப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ங்களைச் சிருஷ்டித்து பூமியையும் வெறுமையாயிருக்கச் சிருஷ்டியாமல் அதைக் குடியிருப்புக்காகச்செய்து படைத்து, அதை உருவேற்படுத்தின தேவனாகிய, கர்த்தர் சொல்லுகிறதாவது: நானே கர்த்தர், வேறொருவர் இ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ங்களைச் சிருஷ்டித்து பூமியையும் வெறுமையாயிருக்கச் சிருஷ்டியாமல் அதைக் குடியிருப்புக்காகச்செய்து படைத்து, அதை உருவேற்படுத்தின தேவனாகிய, கர்த்தர் சொல்லுகிறதாவது: நானே கர்த்தர், வேறொருவர் இ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ங்களைச் சிருஷ்டித்து பூமியையும் வெறுமையாயிருக்கச் சிருஷ்டியாமல் அதைக் குடியிருப்புக்காகச்செய்து படைத்து, அதை உருவேற்படுத்தின தேவனாகிய, கர்த்தர் சொல்லுகிறதாவது: நானே கர்த்தர், வேறொருவர் இ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ந்தரங்கத்திலும் பூமியின் அந்தகாரமான இடத்திலும் பேசினதில்லை; விருதாவாக என்னைத் தேடுங்களென்று நான் யாக்கோபின் சந்ததிக்குச் சொன்னதுமில்லை; நான் நீதியைப்பேசி, யதார்த்தமானவைகளை அறிவிக்கிற கர்த்த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ந்தரங்கத்திலும் பூமியின் அந்தகாரமான இடத்திலும் பேசினதில்லை; விருதாவாக என்னைத் தேடுங்களென்று நான் யாக்கோபின் சந்ததிக்குச் சொன்னதுமில்லை; நான் நீதியைப்பேசி, யதார்த்தமானவைகளை அறிவிக்கிற கர்த்த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ந்தரங்கத்திலும் பூமியின் அந்தகாரமான இடத்திலும் பேசினதில்லை; விருதாவாக என்னைத் தேடுங்களென்று நான் யாக்கோபின் சந்ததிக்குச் சொன்னதுமில்லை; நான் நீதியைப்பேசி, யதார்த்தமானவைகளை அறிவிக்கிற கர்த்த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ினின்று தப்பினவர்களே, கூட்டங்கூடி வாருங்கள்; ஏகமாய்ச் சேருங்கள்; தங்கள் விக்கிரமாகிய மரத்தைச் சுமந்து, இரட்சிக்கமாட்டாத தேவனைத் தொழுதுகொள்ளுகிறவர்கள் அறிவில்லாத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ினின்று தப்பினவர்களே, கூட்டங்கூடி வாருங்கள்; ஏகமாய்ச் சேருங்கள்; தங்கள் விக்கிரமாகிய மரத்தைச் சுமந்து, இரட்சிக்கமாட்டாத தேவனைத் தொழுதுகொள்ளுகிறவர்கள் அறிவில்லாதவ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எல்லையெங்குமுள்ளவர்களே, என்னை நோக்கிப்பாருங்கள்; அப்பொழுது இரட்சிக்கப்படுவீர்கள்; நானே தேவன், வேறொருவரும் இ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ழங்கால் யாவும் எனக்கு முன்பாக முடங்கும், நாவு யாவும் என்னை முன்னிட்டு ஆணையிடும் என்று நான் என்னைக்கொண்டே ஆணையிட்டிருக்கிறேன்; இந்த நீதியான வார்த்தை என் வாயிலிருந்து புறப்பட்டது; இது மாறுவது இல்லையென்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ழங்கால் யாவும் எனக்கு முன்பாக முடங்கும், நாவு யாவும் என்னை முன்னிட்டு ஆணையிடும் என்று நான் என்னைக்கொண்டே ஆணையிட்டிருக்கிறேன்; இந்த நீதியான வார்த்தை என் வாயிலிருந்து புறப்பட்டது; இது மாறுவது இல்லையென்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டத்தில்மாத்திரம் நீதியும் வல்லமையுமுண்டென்று அவனவன் சொல்லி அவரிடத்தில் வந்து சேருவான்; அவருக்கு விரோதமாய் எரிச்சல்கொண்டிருக்கிற யாவரும் வெட்கப்பட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டத்தில்மாத்திரம் நீதியும் வல்லமையுமுண்டென்று அவனவன் சொல்லி அவரிடத்தில் வந்து சேருவான்; அவருக்கு விரோதமாய் எரிச்சல்கொண்டிருக்கிற யாவரும் வெட்கப்பட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சந்ததியாகிய யாவரும் கர்த்தருக்குள் நீதிமான்களாக்கப்பட்டு மேன்மைபாராட்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తని పక్షమున జనములను జయించుటకు నేను అతని కుడిచేతిని పట్టుకొనియున్నాను నేను రాజుల నడికట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ప్పెదను, ద్వారములు అతని యెదుట వేయబడకుండ తలుపులు తీసెదను అని యెహోవా తాను అభిషేకించిన కోరెష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రించి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నీకు ముందుగా పోవుచు మెట్టగానున్న స్థల ములను సరాళముచేసెదను. ఇత్తడి తలుపులను పగులగొట్ట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నుపగడియలను విడగొట్ట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ేరుపెట్టి నిన్ను పిలిచిన ఇశ్రాయేలు దేవుడనైన యెహోవాను నేనే యని నీవు తెలిసికొన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ధకారస్థలములలో ఉంచబడిన నిధులను రహస్యస్థలములలోని మరుగైన ధనమును నీ కి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సేవకుడైన యాకోబు నిమిత్తము నేను ఏర్పరచుకొనిన ఇశ్రాయేలు నిమిత్తము నేను నీకు పేరుపెట్టి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ిచితిని. నీవు నన్ను ఎరుగకుండినప్పటికిని నీకు బిరుదులిచ్చ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ు యెహోవాను, మరి ఏ దేవుడును లేడు నేను తప్ప ఏ దేవు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ూర్పుదిక్కునుండి పడమటిదిక్కువరకు నేను తప్ప ఏ దేవుడును లేడని జనులు తెలిసికొను నట్లు నీవు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రుగకుండినప్పటికిని నిన్ను సిద్ధపరచితిని యెహోవాను నేనే నేను తప్ప మరి ఏ దేవుడును లే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వెలుగును సృజించువాడను అంధకారమును కలుగజేయువాడను సమాధానకర్తను కీడును కలుగజేయువాడను నేన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 నేనే వీటినన్నిటిని కలుగజేయు వా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కాశమండలము నీతిని కురిపించునట్లు అంతరిక్షమా, మహావర్షము వర్షించుము భూమి నెరలువిడిచి రక్ష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లించునట్లు భూమి నీతిని మొలిపించును గాక యెహోవానగు నేను దాని కలుగజేస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ంటికుండ పెంకులలో ఒక పెంకై యుండి తన్ను సృజించినవానితో వాదించువానికి శ్రమ. జిగటమన్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ూపించువానితో నీవేమి చేయు చున్నావని అనదగునా? వీనికి చేతులు లేవని నీవు చేసినది నీతో చెప్పద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ు ఏమి కనుచున్నావని తన తండ్రితో చెప్పువానికి శ్రమ నీవు గర్భము ధరించినదేమి అని స్త్ర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వానికి 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శ్రాయేలు పరిశుద్ధ దేవుడగు సృష్టికర్తయైన యెహోవా ఈ మాట సెలవిచ్చుచున్నాడు రాగలవాటిని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డుగుదురా? నా కుమారులను గూర్చియు నా హస్తకార్యములను గూర్చియు నాకే ఆజ్ఞాపింత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భూమిని కలుగజేసినవాడను నేనే దానిమీదనున్న నరులను నేనే సృజించితిని నా చేతులు ఆకాశములను విశాలపర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 సర్వసమూహమునకు నేను ఆజ్ఞ ఇ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తినిబట్టి కోరెషును రేపితిని అతని మార్గములన్నియు సరాళముచేసెదను అతడు నా పట్టణమును కట్ట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యధనము తీసికొనకయు లంచము పుచ్చు కొనకయు నేను వెలివేసినవారిని అతడు విడిప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 ఈ మాట సెలవిచ్చుచున్నాడు ఐగుప్తీయుల కష్టార్జితమును కూషు వర్తక లాభమును నీకు దొరు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ీర్ఘదేహులైన సెబాయీయులును నీయొద్దకు వచ్చి నీవారగుదురు వారు నీవెంట వచ్చెదరు సంకెళ్లు కట్టుకొన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యెదుట సాగిలపడుదురు నిశ్చయముగా నీ మధ్య దేవుడున్నాడు మరి ఏ దేవుడును లేడు ఆయన తప్ప ఏ దేవుడును లే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చెప్పుచు నీకు విన్నపము చేస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శ్రాయేలు దేవా, రక్షకా, నిశ్చయముగా నీవు నిన్ను మరుగుపరచుకొను దేవుడవై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ిగ్రహములు చేయువారు సిగ్గుపడినవారైరి వారందరు విస్మయము పొందియున్నారు. ఒకడును మిగులకుండ అ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వర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హోవావలన ఇశ్రాయేలు నిత్యమైన రక్షణ పొంది యున్నది మీరు ఎన్నటెన్నటికి సిగ్గుపడకయు విస్మయ మొంద క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కాశములకు సృష్టికర్తయగు యెహోవాయే దేవుడు; ఆయన భూమిని కలుగజేసి దాని సిద్ధపరచి స్థిర పర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ాకారముగానుండునట్లు ఆయన దాని సృజింప లేదు నివాసస్థలమగునట్లుగా దాని సృజించెను ఆయన సెలవిచ్చు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ను నేనే మరి ఏ దేవు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ధకారదేశములోని మరుగైనచోటున నేను మాట లాడలేదు మాయాస్వరూపుడనైనట్టు3 నన్ను వెదకుడని యాకోబ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ానముతో నేను చెప్పలేదు నేను న్యాయమైన సంగతులు చెప్పువాడను యథార్థమైన సంగతులు తెలియజేయువాడను అ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ను నే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ూడి రండి జనములలో తప్పించుకొనినవారలారా, దగ్గరకు వచ్చి కూడుకొనుడి తమ కొయ్యవిగ్రహమును మోయ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పలేని దేవతకు మొఱ్ఱపెట్టువారికి తెలివి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ీ ప్రమాణవాక్యములు నా సన్నిధిని తెలియ జేయుడి జనులు కూడుకొని ఆలోచన చేసికొందురు గాక; పూర్వకా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దలుకొని ఆ కార్యమును తెలియ జేసినవాడెవడు?చాలకాలముక్రిందట దాని ప్రకటించినవాడెవడు?యెహోవానగు నేనే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తప్ప వేరొక దేవుడు లేడు.నేను నీతిపరుడనగు దేవుడను, రక్షించువాడను నేనే నేను తప్ప మరి ఏ దేవ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భూదిగంతముల నివాసులారా, నా వైపు చూచి రక్షణ పొందుడి దేవుడను నేనే మరి ఏ దేవు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ా యెదుట ప్రతి మోకాలు వంగుననియు ప్రతి నాలుకయు నాతోడని ప్రమాణము చేయుననియు నేను నా పేరట ప్రమ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యున్నాను నీతిగల నా నోటి మాట బయలుదేరియున్నది అది వ్యర్థము కానేర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ెహోవాయందే నీతి బలములున్నవని జనులు నన్ను గూర్చి చెప్పుదురు ఆయనయొద్దకే మనుష్యులు వచ్చెదరు ఆయన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పడినవారందరు సిగ్గుపడ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యెహోవాయందే ఇశ్రాయేలు సంతతివారందరు నీతిమంతులుగా ఎంచబడినవారై యతిశయ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2026-10-20T02:46:07Z</dcterms:created>
  <dcterms:modified xsi:type="dcterms:W3CDTF">2026-10-20T02:46:07Z</dcterms:modified>
  <dc:title>యెషయా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