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ாஜன் வந்து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கூடும் இந்த இ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 ஓசன்ன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ான உன் வாழ்வ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வெளிச்சமாகவே மா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ேரொளி நம்மேல் வீ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 ஜொல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 இயேச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ில் உலாவிக்கொண்டு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ும் பேய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ெல்லாம் பறந்து ஓ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வல்லமை முற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் இறங்கி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ரின் கரத்தால் கட்டு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க்கப்படுகி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வல்லமை நம்ம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அளவில்லாமலே ஊற்ற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ாய் நாமும் கொழுந்து விட்டெ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இறங்க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க்கும் கரங்களே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ரசின் மேலே அமர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கிருபையும் சு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ும் பாய்ந்து வருகின்ற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2026-11-01T04:01:18Z</dcterms:created>
  <dcterms:modified xsi:type="dcterms:W3CDTF">2026-11-01T04:01:18Z</dcterms:modified>
  <dc:title>துதிப் பாடல்கள் : 412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