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தினோராம் வருஷம் மூன்றாம் மாதம் முதல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எகிப்தின் ராஜாவாகிய பார்வோனோடும் அவனுடைய திரளான ஜனத்தோடும் நீ சொல்லவேண்டியது என்னவென்றால்: நீ உன் மகத்துவத்திலே யாருக்கு ஒப்பாயிருக்கிறாய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எகிப்தின் ராஜாவாகிய பார்வோனோடும் அவனுடைய திரளான ஜனத்தோடும் நீ சொல்லவேண்டியது என்னவென்றால்: நீ உன் மகத்துவத்திலே யாருக்கு ஒப்பாயிருக்கிறாய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அசீரியன் லீபனோனிலே அலங்காரக் கொப்புகளோடும், நிழலிடும் தழைகளோடும், வளர்ந்தோங்கிய கேதுரு விருட்சமாயிருந்தான்; அதின் கிளைகளின் தழைகளுக்குள்ளே அதின் நுனிக்கொழுந்து உயர்ந்த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அசீரியன் லீபனோனிலே அலங்காரக் கொப்புகளோடும், நிழலிடும் தழைகளோடும், வளர்ந்தோங்கிய கேதுரு விருட்சமாயிருந்தான்; அதின் கிளைகளின் தழைகளுக்குள்ளே அதின் நுனிக்கொழுந்து உயர்ந்த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ண்ணீர்கள் அதைப் பெரிதும், ஆழம் அதை உயர்த்தியும் ஆக்கின; அதின் ஆறுகள் அதின் அடிமரத்தைச் சுற்றிலும் ஓடின; தன் நீர்க்கால்களை வெளியின் விருட்சங்களுக்கெல்லாம் பாயவிட்டது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ண்ணீர்கள் அதைப் பெரிதும், ஆழம் அதை உயர்த்தியும் ஆக்கின; அதின் ஆறுகள் அதின் அடிமரத்தைச் சுற்றிலும் ஓடின; தன் நீர்க்கால்களை வெளியின் விருட்சங்களுக்கெல்லாம் பாயவிட்டது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வெளியின் சகல விருட்சங்களிலும் அது மிகவும் உயர்ந்தது; அது துளிர்விடுகையில் திரளான தண்ணீரினால் அதின் கிளைகள் பெருகி, அதின் கொப்புகள் நீளமாயின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வெளியின் சகல விருட்சங்களிலும் அது மிகவும் உயர்ந்தது; அது துளிர்விடுகையில் திரளான தண்ணீரினால் அதின் கிளைகள் பெருகி, அதின் கொப்புகள் நீளமாயின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 கொப்புகளில் ஆகாயத்தின் பறவைகளெல்லாம் கூடுகட்டின; அதின் கொப்புகளின்கீழ் வெளியின் மிருகங்களெல்லாம் குட்டிகளைப்போட்டன; பெரிதான சகலஜாதிகளும் அதின் நிழலிலே குடிய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 கொப்புகளில் ஆகாயத்தின் பறவைகளெல்லாம் கூடுகட்டின; அதின் கொப்புகளின்கீழ் வெளியின் மிருகங்களெல்லாம் குட்டிகளைப்போட்டன; பெரிதான சகலஜாதிகளும் அதின் நிழலிலே குடியிரு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அதின் வேர் திரளான தண்ணீர்களருகே இருந்ததினால் அது தன் செழிப்பினாலும் தன் கொப்புகளின் நீளத்தினாலும் அலங்காரம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அதின் வேர் திரளான தண்ணீர்களருகே இருந்ததினால் அது தன் செழிப்பினாலும் தன் கொப்புகளின் நீளத்தினாலும் அலங்காரமா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வனத்திலுள்ள கேதுருக்கள் அதை மறைக்கக் கூடாதிருந்தது; தேவதாரு விருட்சங்கள் அதின் கொப்புகளுக்குச் சமானமல்ல; அர்மோன் மரங்கள் அதின் கிளைகளுக்கு நிகரல்ல; தேவனுடைய வனத்திலுள்ள ஒரு விருட்சமும் அலங்காரத்திலே அதற்கு ஒப்பல்ல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வனத்திலுள்ள கேதுருக்கள் அதை மறைக்கக் கூடாதிருந்தது; தேவதாரு விருட்சங்கள் அதின் கொப்புகளுக்குச் சமானமல்ல; அர்மோன் மரங்கள் அதின் கிளைகளுக்கு நிகரல்ல; தேவனுடைய வனத்திலுள்ள ஒரு விருட்சமும் அலங்காரத்திலே அதற்கு ஒப்பல்ல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கிளைகளின் திரளினால் அதை அலங்கரித்தேன்; தேவனுடைய வனமாகிய ஏதேனின் விருட்சங்களெல்லாம் அதின்பேரில் பொறாமைகொண்டன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கிளைகளின் திரளினால் அதை அலங்கரித்தேன்; தேவனுடைய வனமாகிய ஏதேனின் விருட்சங்களெல்லாம் அதின்பேரில் பொறாமைகொண்டன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கர்த்தராகிய ஆண்டவர் சொல்லுகிறது என்னவென்றால்: அது தன் வளர்த்தியிலே மேட்டிமையாகி, கொப்புகளின் தழைகளுக்குள்ளே தன் நுனிக்கிளையை ஓங்கவிட்டபடியினாலும், அதின் இருதயம் தன் மேட்டிமையினால் உயர்ந்துபோனபடியினால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கர்த்தராகிய ஆண்டவர் சொல்லுகிறது என்னவென்றால்: அது தன் வளர்த்தியிலே மேட்டிமையாகி, கொப்புகளின் தழைகளுக்குள்ளே தன் நுனிக்கிளையை ஓங்கவிட்டபடியினாலும், அதின் இருதயம் தன் மேட்டிமையினால் உயர்ந்துபோனபடியினால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அதை ஜாதிகளில் மகா வல்லமையுள்ளவன் கையிலே ஒப்புக்கொடுத்தேன்; அவன் தனக்கு இஷ்டமானபடி அதற்குச் செய்வான்; அதினுடைய அக்கிரமத்தினிமித்தம் அதைத் தள்ளிப்போட்ட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அதை ஜாதிகளில் மகா வல்லமையுள்ளவன் கையிலே ஒப்புக்கொடுத்தேன்; அவன் தனக்கு இஷ்டமானபடி அதற்குச் செய்வான்; அதினுடைய அக்கிரமத்தினிமித்தம் அதைத் தள்ளிப்போட்ட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ில் வல்லவராகிய அந்நியதேசத்தார் அதை வெட்டிப்போட்டு, விட்டுப்போனார்கள்; அதின் கொப்புகள் மலைகளின்மேலும் சகல பள்ளத்தாக்குகளிலும் விழுந்தன; அதின் கிளைகள் தேசத்தினுடைய எல்லா ஆள்களினருகே முறிந்தன; பூமியிலுள்ள ஜனங்களெல்லாரும் அதின் நிழலைவிட்டுக் கலைந்துபோ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ில் வல்லவராகிய அந்நியதேசத்தார் அதை வெட்டிப்போட்டு, விட்டுப்போனார்கள்; அதின் கொப்புகள் மலைகளின்மேலும் சகல பள்ளத்தாக்குகளிலும் விழுந்தன; அதின் கிளைகள் தேசத்தினுடைய எல்லா ஆள்களினருகே முறிந்தன; பூமியிலுள்ள ஜனங்களெல்லாரும் அதின் நிழலைவிட்டுக் கலைந்துபோ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ில் வல்லவராகிய அந்நியதேசத்தார் அதை வெட்டிப்போட்டு, விட்டுப்போனார்கள்; அதின் கொப்புகள் மலைகளின்மேலும் சகல பள்ளத்தாக்குகளிலும் விழுந்தன; அதின் கிளைகள் தேசத்தினுடைய எல்லா ஆள்களினருகே முறிந்தன; பூமியிலுள்ள ஜனங்களெல்லாரும் அதின் நிழலைவிட்டுக் கலைந்துபோ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ழுந்துகிடக்கிற அதின்மேல் ஆகாயத்துப் பறவைகளெல்லாம் தாபரித்தன; அதின் கொம்புகளின்மேல் வெளியின் மிருகங்களெல்லாம் தங்கின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ண்ணீரின் ஓரமாய் வளருகிற எந்த விருட்சங்களும் தங்கள் உயரத்தினாலே மேட்டிமைகொள்ளாமலும், தங்கள் கொப்புகளின் தழைக்குள்ளே தங்கள் நுனிக்கிளையை ஓங்கவிடாமலும், தண்ணீரைக் குடிக்கிற எந்த மரங்களும் தங்கள் உயர்த்தியினாலே தங்கள்மேல் நம்பிக்கை வைக்காமலும் இருக்கும் பொருட்டு இப்படிச் செய்வேன்; மனுபுத்திரரின் நடுவே அவர்கள் எல்லாரும் குழியில் இறங்குகிறவர்களோடேகூட மரணத்துக்கு ஒப்புக்கொடுக்கப்பட்டு, பூமியின் தாழ்விடங்களில் போ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ண்ணீரின் ஓரமாய் வளருகிற எந்த விருட்சங்களும் தங்கள் உயரத்தினாலே மேட்டிமைகொள்ளாமலும், தங்கள் கொப்புகளின் தழைக்குள்ளே தங்கள் நுனிக்கிளையை ஓங்கவிடாமலும், தண்ணீரைக் குடிக்கிற எந்த மரங்களும் தங்கள் உயர்த்தியினாலே தங்கள்மேல் நம்பிக்கை வைக்காமலும் இருக்கும் பொருட்டு இப்படிச் செய்வேன்; மனுபுத்திரரின் நடுவே அவர்கள் எல்லாரும் குழியில் இறங்குகிறவர்களோடேகூட மரணத்துக்கு ஒப்புக்கொடுக்கப்பட்டு, பூமியின் தாழ்விடங்களில் போ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ண்ணீரின் ஓரமாய் வளருகிற எந்த விருட்சங்களும் தங்கள் உயரத்தினாலே மேட்டிமைகொள்ளாமலும், தங்கள் கொப்புகளின் தழைக்குள்ளே தங்கள் நுனிக்கிளையை ஓங்கவிடாமலும், தண்ணீரைக் குடிக்கிற எந்த மரங்களும் தங்கள் உயர்த்தியினாலே தங்கள்மேல் நம்பிக்கை வைக்காமலும் இருக்கும் பொருட்டு இப்படிச் செய்வேன்; மனுபுத்திரரின் நடுவே அவர்கள் எல்லாரும் குழியில் இறங்குகிறவர்களோடேகூட மரணத்துக்கு ஒப்புக்கொடுக்கப்பட்டு, பூமியின் தாழ்விடங்களில் போ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ண்ணீரின் ஓரமாய் வளருகிற எந்த விருட்சங்களும் தங்கள் உயரத்தினாலே மேட்டிமைகொள்ளாமலும், தங்கள் கொப்புகளின் தழைக்குள்ளே தங்கள் நுனிக்கிளையை ஓங்கவிடாமலும், தண்ணீரைக் குடிக்கிற எந்த மரங்களும் தங்கள் உயர்த்தியினாலே தங்கள்மேல் நம்பிக்கை வைக்காமலும் இருக்கும் பொருட்டு இப்படிச் செய்வேன்; மனுபுத்திரரின் நடுவே அவர்கள் எல்லாரும் குழியில் இறங்குகிறவர்களோடேகூட மரணத்துக்கு ஒப்புக்கொடுக்கப்பட்டு, பூமியின் தாழ்விடங்களில் போ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ஆண்டவர் சொல்லுகிறது என்னவென்றால்: அவன் பாதாளத்தில் இறங்குற நாளில் புலம்பலை வருவித்தேன்; நான் அவனிமித்தம் ஆழத்தை மூடிப்போட்டு, திரளான தண்ணீர்கள் ஓடாதபடிக்கு அதின் ஆறுகளை அடைத்து, அதினிமித்தம் லீபனோனை இருளடையப்பண்ணினேன்; வெளியின் விருட்சங்களெல்லாம் அவனிமித்தம் பட்டுப்போயின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ஆண்டவர் சொல்லுகிறது என்னவென்றால்: அவன் பாதாளத்தில் இறங்குற நாளில் புலம்பலை வருவித்தேன்; நான் அவனிமித்தம் ஆழத்தை மூடிப்போட்டு, திரளான தண்ணீர்கள் ஓடாதபடிக்கு அதின் ஆறுகளை அடைத்து, அதினிமித்தம் லீபனோனை இருளடையப்பண்ணினேன்; வெளியின் விருட்சங்களெல்லாம் அவனிமித்தம் பட்டுப்போயின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ஆண்டவர் சொல்லுகிறது என்னவென்றால்: அவன் பாதாளத்தில் இறங்குற நாளில் புலம்பலை வருவித்தேன்; நான் அவனிமித்தம் ஆழத்தை மூடிப்போட்டு, திரளான தண்ணீர்கள் ஓடாதபடிக்கு அதின் ஆறுகளை அடைத்து, அதினிமித்தம் லீபனோனை இருளடையப்பண்ணினேன்; வெளியின் விருட்சங்களெல்லாம் அவனிமித்தம் பட்டுப்போயின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னைக் குழியில் இறங்குகிறவர்களோடேகூடப் பாதாளத்தில் இறங்கப்பண்ணுகையில், அவன் விழுகிற சத்தத்தினால் ஜாதிகளை அதிரப்பண்ணினேன்; அப்பொழுது பூமியின் தாழ்விடங்களில் ஏதேனின் விருட்சங்களும், லீபனோனின் மேன்மையான சிறந்த விருட்சங்களும், தண்ணீர் குடிக்கும் சகல மரங்களும் ஆறுதல் அடைந்தன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னைக் குழியில் இறங்குகிறவர்களோடேகூடப் பாதாளத்தில் இறங்கப்பண்ணுகையில், அவன் விழுகிற சத்தத்தினால் ஜாதிகளை அதிரப்பண்ணினேன்; அப்பொழுது பூமியின் தாழ்விடங்களில் ஏதேனின் விருட்சங்களும், லீபனோனின் மேன்மையான சிறந்த விருட்சங்களும், தண்ணீர் குடிக்கும் சகல மரங்களும் ஆறுதல் அடைந்தன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னைக் குழியில் இறங்குகிறவர்களோடேகூடப் பாதாளத்தில் இறங்கப்பண்ணுகையில், அவன் விழுகிற சத்தத்தினால் ஜாதிகளை அதிரப்பண்ணினேன்; அப்பொழுது பூமியின் தாழ்விடங்களில் ஏதேனின் விருட்சங்களும், லீபனோனின் மேன்மையான சிறந்த விருட்சங்களும், தண்ணீர் குடிக்கும் சகல மரங்களும் ஆறுதல் அடைந்தன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ோடேகூட இவர்களும் ஜாதிகளின் நடுவே அவன் நிழலில் குடியிருந்து அவனுக்குப் புயபலமாயிருந்தவர்களும், பட்டயத்தால் வெட்டுண்டவர்களண்டையிலே பாதாளத்தில் இறங்க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ோடேகூட இவர்களும் ஜாதிகளின் நடுவே அவன் நிழலில் குடியிருந்து அவனுக்குப் புயபலமாயிருந்தவர்களும், பட்டயத்தால் வெட்டுண்டவர்களண்டையிலே பாதாளத்தில் இறங்க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ப்பட்ட மகிமையிலும் மகத்துவத்திலும் ஏதேனின் விருட்சங்களில் நீ எதற்கு ஒப்பானவன்? ஏதேனின் விருட்சங்களோடே நீயும் பூமியின் தாழ்விடங்களில் இறக்கப்பட்டு, பட்டயத்தாலே வெட்டுண்டவர்களோடேகூட விருத்தசேதனமில்லாதவர்களின் நடுவிலே கிடப்பாய்; பார்வோனும் அவன் கூட்டமும் இதுவே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ப்பட்ட மகிமையிலும் மகத்துவத்திலும் ஏதேனின் விருட்சங்களில் நீ எதற்கு ஒப்பானவன்? ஏதேனின் விருட்சங்களோடே நீயும் பூமியின் தாழ்விடங்களில் இறக்கப்பட்டு, பட்டயத்தாலே வெட்டுண்டவர்களோடேகூட விருத்தசேதனமில்லாதவர்களின் நடுவிலே கிடப்பாய்; பார்வோனும் அவன் கூட்டமும் இதுவே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ப்பட்ட மகிமையிலும் மகத்துவத்திலும் ஏதேனின் விருட்சங்களில் நீ எதற்கு ஒப்பானவன்? ஏதேனின் விருட்சங்களோடே நீயும் பூமியின் தாழ்விடங்களில் இறக்கப்பட்டு, பட்டயத்தாலே வெட்டுண்டவர்களோடேகூட விருத்தசேதனமில்லாதவர்களின் நடுவிலே கிடப்பாய்; பார்வோனும் அவன் கூட்டமும் இதுவே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0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ಹನ್ನೊಂದನೇ ವರುಷದಲ್ಲಿ ಮೂರನೇ ತಿಂಗಳಿನ, ಮೊದಲನೇ ದಿನದಲ್ಲಿ ಕರ್ತನ ವಾಕ್ಯವು ನನಗೆ ಉಂಟಾಗಿ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ನುಷ್ಯಪುತ್ರನೇ, ಐಗುಪ್ತದ ಅರಸನಾದ ಫರೋಹನೊಂದಿಗೆ ಮತ್ತು ಅವನ ಸಮೂಹದೊಂದಿಗೆ ಮಾತ ನಾಡಿ--ನೀನ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ೊಡ್ಡಸ್ತಿಕೆಯಲ್ಲಿ ಯಾರಿಗೆ ಸಮಾನನಾಗಿರುವ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ಗೋ, ಅಶ್ಶೂರ್ಯವು ಲೆಬನೋನಿನ ಸುಂದರವಾದ ಕೊಂಬೆಗಳುಳ್ಳ ದೇವ ದಾರು ಆಗಿದೆ. ಅದರ ನೆರಳು ದಟ್ಟವಾಗಿದೆ, ಎತ್ತರ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ಳವಾಗಿದೆ; ಅದರ ತುದಿಯು ದಟ್ಟವಾದ ಕೊಂಬೆಗಳ ಮಧ್ಯದಲ್ಲ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ರು ಅದನ್ನು ಬೆಳೆಸಿತು, ಅಗಾಧವು ತನ್ನ ನದಿಗಳನ್ನು ಅದರ ಸುತ್ತಲೂ ಹರಿಸಿ ತನ್ನ ಕಾಲುವೆಗಳನ್ನು ಬಯಲಿನ ಮರಗಳಿಗ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, ಅದನ್ನು ಎತ್ತರವಾಗಿ ಬೆಳೆಯುವಂತೆ ಮಾ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 ದರಿಂದ ಅದರ ಎತ್ತರವು ಬಯಲಿನ ಎಲ್ಲಾ ಮರ ಗಳಿಗಿಂತ ಎತ್ತರವಾಗಿತ್ತು; ಅದು ಹಬ್ಬಿದ್ದದರಿಂದ ಮತ್ತು ಹೆಚ್ಚು ನೀರ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ೆಸೆಯಿಂದ ಅದರ ಕೊಂಬೆಗಳು ಅಧಿಕವಾದವು; ಅದರ ರೆಂಬೆಗಳು ಉದ್ದವಾ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ದರ ಕೊಂಬೆಗಳಲ್ಲಿ ಆಕಾಶದ ಎಲ್ಲಾ ಪಕ್ಷಿಗಳು ತಮ್ಮ ಗೂಡುಗಳನ್ನು ಮಾಡಿದವು; ಅದರ ರೆಂಬೆ ಗಳ ಕೆಳಗೆ ಬಯಲಿನ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ೃಗಗಳು ಮರಿಗಳಿಗೆ ಜನ್ಮಕೊಟ್ಟವು; ಅದರ ಕೆಳಗೆ ನೆರಳಿನಲ್ಲಿ ಎಲ್ಲಾ ಮಹಾಜನಾಂಗಗಳು ವಾಸಮಾಡ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ೀಗೆ ಅವನು ತನ್ನ ದೊಡ್ಡಸ್ತಿಕೆಯಲ್ಲಿ ತನ್ನ ಕೊಂಬೆಗಳ ಉದ್ದದಲ್ಲಿ ಸುಂದರವಾಗಿದ್ದನು; ಯಾಕಂದರೆ ಅವನ ಬೇರು ಮಹ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ರಿನಿಂದ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ದೇವರ ತೋಟದ ದೇವದಾರುಗಳು ಅವನನ್ನು ಮರೆಮಾಡಲಿಲ್ಲ; ತುರಾಯಿ ಮರಗಳು ಅವನ ಕೊಂಬೆಗಳಿಗೆ ಸಮ ವಾಗಲಿಲ್ಲ; ಆಲದ ಮರಗಳು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ೆಂಬೆಗಳಷ್ಟೂ ಇಲ್ಲ; ಆ ದೇವರ ತೋಟದ ಯಾವುದೇ ಮರವು ಇವನ ಸೌಂದರ್ಯಕ್ಕೆ ಸಮವಾಗ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ನು ಅವನನ್ನು ಅವನ ಕೊಂಬೆಗಳ ಸಮೂಹದಿಂದ ಸೌಂದರ್ಯಪಡಿಸಿದೆನು; ಅದರಿಂದ ದೇವರ ತೋಟ ದಲ್ಲಿನ ಏದೆನಿನ ಮರಗಳೆಲ್ಲಾ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ಹೊಟ್ಟೇ ಕಿಚ್ಚುಪಟ್ಟ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ದರಿಂದ ದೇವರಾದ ಕರ್ತನು ಹೀಗೆ ಹೇಳು ತ್ತಾನೆ--ಯಾಕಂದರೆ ನೀನು ನೀಳದಲ್ಲಿ ಎತ್ತರವಾಗಿ ಅವನು ತನ್ನ ತಲ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ತ್ತಿಕೊಂಡಿರುವ ಕೊಂಬೆಗಳ ಕಡೆಗೆ ಚಾಚಿದ ಕಾರಣದಿಂದ ಅವನ ಹೃದಯವು ತನ್ನ ಎತ್ತರದಲ್ಲಿ ಹೆಚ್ಚಿಸಲ್ಪಟ್ಟ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ದರಿಂದ ನಾನು ಅವನನ್ನು ಅನ್ಯಜನಾಂಗಗಳಲ್ಲಿ ಶೂರನಾದ ಒಬ್ಬನ ಕೈಗೆ ಒಪ್ಪಿಸಿದ್ದೇನೆ; ಇವನು ನಿಶ್ಚಯವಾಗಿ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ಂಡಿಸುತ್ತಾನೆ. ಅವನ ದುಷ್ಟತ್ವದ ನಿಮಿತ್ತ ನಾನು ಅವನನ್ನು ತಳ್ಳಿಹಾಕ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ಜನಾಂಗಗಳಲ್ಲಿ ಭಯಂಕರವಾದ ಅಪರಿಚಿತರು ಅವನನ್ನು ಕಡಿದುಹಾಕು ವರು. ಎಲ್ಲಾ ಬೆಟ್ಟಗಳ ಮೇಲೆಯೂ ತಗ್ಗುಗಳಲ್ಲಿಯೂ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ಬೆಗಳು ಬೀಳುವವು, ದೇಶದ ಹಳ್ಳಗಳ ಲ್ಲೆಲ್ಲಾ ಅವನ ರೆಂಬೆಗಳು ಮುರಿದುಹೋಗುವವು; ಭೂಮಿಯ ಜನಗಳೆಲ್ಲಾ ಅವನ ನೆರಳಿನಿಂದ ದೂ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ರಿದು ಅವನನ್ನು ಬಿಟ್ಟುಬಿ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ನ ಬುಡದ ಮೇಲೆ ಆಕಾಶದ ಪಕ್ಷಿಗಳೆಲ್ಲಾ ಕೂತುಕೊಳ್ಳುವವು; ಬಯಲಿನ ಎಲ್ಲಾ ಪ್ರಾಣಿಗಳು ಅವನ ರೆಂಬೆಗಳ ಬಳಿಯಲ್ಲಿರುವ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ೀರಾವರಿಯ ಯಾವ ಮರಗಳು ತಮ್ಮ ಎತ್ತರವನ್ನು ಹೆಚ್ಚಿಸಿಕೊಂಡು ತಮ್ಮ ತುದಿಯನ್ನು ಮೋಡಗಳಿಗೆ ತಗಲಿಸದೆ ಇರುವ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ರನ್ನು ಹೀರುತ್ತಲಿರುವ ದೊಡ್ಡ ದೊಡ್ಡ ಮರಗಳು ಎತ್ತರವಾಗಿ ಚಾಚಿಕೊಳ್ಳದೆ ಇರಲೆಂದು ಹೀಗಾಯಿತು, ಅವೆಲ್ಲಾ ಮರಣ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ಲಾಗುವವು; ಅವುಗಳಿಗೆ ಅಧೋ ಲೋಕವೇ ಗತಿಯಾಗುವದು, ಪಾತಾಳಕ್ಕೆ ಇಳಿದು ಹೋದ ಮನುಷ್ಯ ಜನ್ಮದವರ ಬಳಿಗೆ ಒಂದೇ ಗುಂಪ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ದೇವರಾದ ಕರ್ತನು ಹೀಗೆ ಹೇಳುತ್ತಾನೆ. ಅವನು ಸಮಾಧಿಗೆ ಇಳಿದ ದಿನದಲ್ಲಿ ಗೋಳಾಟ ಹುಟ್ಟಿಸುವೆನು, ಅವನಿಗಾಗಿ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ಗಾಧವನ್ನು ಮುಚ್ಚುವೆನು; ನಾನು ಅದರ ಪ್ರವಾಹವನ್ನು ತಡೆಹಿಡಿಯುವೆನು; ಮಹಾ ಜಲವು ನಿಲ್ಲಿಸಲ್ಪಡುವವು. ನಾನು ಲೆಬನೋ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 ಅವನಿಗೋಸ್ಕರ ಗೋಳಾಡಿಸುವೆನು. ಬಯಲಿನ ಮರಗಳೆಲ್ಲಾ ಅವನಿಗೋಸ್ಕರ ಕುಗ್ಗಿಹೋ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ಾನು ಅದನ್ನು ಕುಣಿಗೆ ಇಳಿಯುವವರ ಜೊತೆಗೆ ಸೇರಿಸಬೇಕೆಂದು ಪಾತಾಳಕ್ಕೆ ತಳ್ಳಿಬಿಟ್ಟಾಗ ಅದು ಬಿದ್ದ ಶಬ್ದಕ್ಕೆ ಸಕ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ಾಂಗಗಳು ನಡುಗಿದವು; ಅಧೋ ಲೋಕಕ್ಕೆ ಪಾಲಾದ ಏದೆನಿನ ಎಲ್ಲಾ ಮರಗಳು, ಲೆಬನೋನಿನ ಉತ್ತಮೋತ್ತಮವಾದ ವೃಕ್ಷಗಳು, ನೀ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ಡಿಯುವವುಗಳೆಲ್ಲಾ ಕೆಳಗಿನ ಸೀಮೆಯಲ್ಲಿ ಸಂತೈಸಿ ಕೊಂಡ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ರು ಕೂಡ ಅನ್ಯಜನಾಂಗಗಳೊಳಗೆ ಅವನ ನೆರಳಿನಲ್ಲಿ ಕುಳಿತುಕೊಳ್ಳುವರು; ಅವನ ಕೈಗಳು ಸಹ ಅವನ ಸಂಗಡವೇ ಪಾತಾಳ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ಿಯಿಂದ ಹತವಾದವರ ಬಳಿಗೆ ಇಳಿದುಹೋಗುವ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ೀನು ಹೀಗೆ ಘನತೆಯಿಂದಲೂ ದೊಡ್ಡಸ್ತಿಕೆ ಯಿಂದಲೂ ಏದೆನಿನ ಯಾವ ಮರಗಳಿಗೆ ಸಮ ನಾಗಿರುವೆ? ಆದರೂ ಏದೆನಿನ ಮರಗಳ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ಳಗಿನ ಸೀಮೆಗಳಿಗೆ ಇಳಿಸಲ್ಪಡುವಿ; ಸುನ್ನತಿಯಿಲ್ಲದವರ ಮಧ್ಯದಲ್ಲಿ ಕತ್ತಿಯಿಂದ ಹತವಾದವರ ಸಂಗಡ ಮಲ ಗುವಿ. ಇದೇ ಫರೋಹನ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ಎಲ್ಲಾ ಜನ ಸಮೂಹವೂ ಆಗಿವೆ ಎ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2026-10-22T08:46:13Z</dcterms:created>
  <dcterms:modified xsi:type="dcterms:W3CDTF">2026-10-22T08:46:13Z</dcterms:modified>
  <dc:title>ಯೆಹೆಜ್ಕೇಲನು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