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presProps" Target="presProps.xml"/>
  <Relationship Id="rId25" Type="http://schemas.openxmlformats.org/officeDocument/2006/relationships/viewProps" Target="viewProps.xml"/>
  <Relationship Id="rId2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9541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8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ாலந்துகளும் கொடுத்த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8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ையும் மண்ணில் மூடி மறைத்த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8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ிரளான மீட்பு உண்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8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ன்னிப்பதற்கு தயவு உண்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8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ிடத்தில் கேட்டு நீ பெற்றி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8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லிப நாட்கள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8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ண்மை தேவனை தேடி வ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8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ஊழியம் செய்தி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8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ுக்கு நீ தேவை ஓடி வ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னையும் பயன்படுத்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8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சீர்வதிக்கும் தேவாதி தேவ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8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ுக்கும் சித்தம் உண்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8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லகிற்கு சாட்சியாய் மாற்றுவார் 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8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ுதினம் உன்னை காப்பவர் அ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8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ரகத்தை நோக்கி செல்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8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 போகின்ற பாதையும் தவற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8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ஓ ஓ ஓ ஓ வாலிப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8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னை கர்த்தர் அழைக்கிறா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8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னிகள் கொடுக்க சொன்ன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யோ கனிகள் கொடுக்க மறுத்த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8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9">
  <a:themeElements>
    <a:clrScheme name="Theme9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2026-09-08T14:52:21Z</dcterms:created>
  <dcterms:modified xsi:type="dcterms:W3CDTF">2026-09-08T14:52:21Z</dcterms:modified>
  <dc:title>துதிப் பாடல்கள் : 208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