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லந்துகளும் கொடு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ையும் மண்ணில் மூடி மறைத்த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ளான மீட்பு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ப்பதற்கு தயவு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ிடத்தில் கேட்டு நீ பெற்ற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லிப நாட்க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 தேவனை தேடி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ழியம் செய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ுக்கு நீ தேவை ஓடி 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யும் பயன்படு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க்கும் தேவாதி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ுக்கும் சித்தம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ற்கு சாட்சியாய் மாற்றுவார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உன்னை காப்பவர் அ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ரகத்தை நோக்கி செல்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போகின்ற பாதையும் தவற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 ஓ ஓ ஓ வாலிப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கர்த்தர் அழைக்கி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கள் கொடுக்க சொன்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யோ கனிகள் கொடுக்க மறுத்த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2026-06-10T07:31:30Z</dcterms:created>
  <dcterms:modified xsi:type="dcterms:W3CDTF">2026-06-10T07:31:30Z</dcterms:modified>
  <dc:title>துதிப் பாடல்கள் : 208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