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T IS A GOOD THING TO GIVE THANKS UNTO THE LORD, AND TO SING PRAISES UNTO Your NAME, O MOST HIGH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o show forth your loving kindness in the morning, and your faithfulness every night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Upon an instrument of ten strings, and upon the psaltery; upon the harp with a solemn sou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you, LORD, have made me glad through your work: I will triumph in the works of your hand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you, LORD, have made me glad through your work: I will triumph in the works of your hand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 LORD, how great are your works! and your thoughts are very deep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 brutish man knows not; neither does a fool understand thi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n the wicked spring as the grass, and when all the workers of iniquity do flourish; it is that they shall be destroyed for ever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n the wicked spring as the grass, and when all the workers of iniquity do flourish; it is that they shall be destroyed for ever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you, LORD, are most high for evermor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, lo, yours enemies, O LORD, for, lo, yours enemies shall perish; all the workers of iniquity shall be scatter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, lo, yours enemies, O LORD, for, lo, yours enemies shall perish; all the workers of iniquity shall be scatter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my horn shall you exalt like the horn of an unicorn : I shall be anointed with fresh oil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ine eye also shall see my desire on mine enemies, and mine ears shall hear my desire of the wicked that rise up against 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ine eye also shall see my desire on mine enemies, and mine ears shall hear my desire of the wicked that rise up against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righteous shall flourish like the palm tree: he shall grow like a cedar in Lebano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ose that be planted in the house of the LORD shall flourish in the courts of our Go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shall still bring forth fruit in old age; they shall be fat and flourishing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o show that the LORD is upright: he is my rock, and there is no unrighteousness in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ப்பதும், உன்னதமானவரே, உமது நாமத்தைக் கீர்த்தனம்பண்ணுவ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த்துநரம்பு வீணையினாலும் தம்புருவினாலும், தியானத்தோடு வாசிக்கும் சுரமண்டலத்த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லையிலே உமது கிருபையையும் இரவிலே உமது சத்தியத்தையும் அறிவிப்பதும் 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து செய்கைகளால் என்னை மகிழ்ச்சியாக்கினீர், உமது கரத்தின் கிரியைகளினிமித்தம் ஆன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ம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ியைகள் எவ்வளவு மகத்துவமானவைகள்! உமது யோசனைகள் மகா ஆழம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குணமுள்ள மனுஷன் அதை அறியான், மூடன் அதை உணர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புல்லைப்போலே தழைத்து, அக்கிரமக்காரர் யாவரும் செழிக்கும்போது, அது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அழிந்துபோவதற்கே ஏதுவ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என்றென்றைக்கும் உன்னதமானவர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உமது சத்துருக்கள் அழிவார்கள்; உமது சத்துருக்கள் அழிந்தேபோவார்கள்; சகல அக்கிரமக்கார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றுண்ட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ொம்பைக் காண்டாமிருகத்தின் கொம்பைப்போல உயர்த்துவீர்; புது எண்ணெயால் அபிஷேகம்பண்ண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ுக்கு நேரிடுவதை என் கண் காணும்; எனக்கு விரோதமாய் எழும்புகிற துன்மார்க்க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ேரிடுவதை என் காது கேட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 பனையைப் போல் செழித்து, லீபனோனிலுள்ள கேதுருவைப்போல் வளர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ே நாட்டப்பட்டவர்கள் எங்கள் தேவனுடைய பிராகாரங்களில் செழித்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த்தமரென்றும், என் கன்மலையாகிய அவரிடத்தில் அநீதியில்லையென்றும், விளங்கப்பண்ண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ுதிர்வயதிலும் கனி தந்து, புஷ்டியும் பசுமையும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2026-11-01T18:59:08Z</dcterms:created>
  <dcterms:modified xsi:type="dcterms:W3CDTF">2026-11-01T18:59:08Z</dcterms:modified>
  <dc:title>சங்கீதம் : 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