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உன் கையிலே பெரிய கற்களை எடுத்துக்கொண்டு, யூதா ஜனங்களுக்கு முன்பாக அவைகளைத் தக்பானேசில் இருக்கிற பார்வோனுடைய அரமனையின் ஒலிமுகவாசலில் இருக்கிற சூளையின் களிமண்ணிலே புதைத்து வை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ை நோக்கி: இதோ, என் ஊழியக்காரனாகிய நேபுகாத்நேச்சார் என்கிற பாபிலோன் ராஜாவை நான் அழைத்தனுப்பி, நான் புதைப்பித்த இந்தக் கற்களின்மேல், அவனுடைய சிங்காசனத்தை வைப்பேன்; அவன் தன் ராஜ கூடாரத்தை அவைகளின் மேல் விரிப்ப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வந்து, எகிப்துதேசத்தை அழிப்பான்; சாவுக்கு ஏதுவானவன் சாவுக்கும், சிறையிருப்புக்கு ஏதுவானவன் சிறையிருப்புக்கும், பட்டயத்துக்கு ஏதுவானவன் பட்டயத்துக்கும் உள்ளாவ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கிப்தின் தேவர்களுடைய கோவில்களில் அக்கினியைக் கொளுத்துவேன்; அவன் அவைகளைச் சுட்டெரித்து, அவைகளைச் சிறைபிடித்துப் போய், ஒரு மேய்ப்பன் தன் கம்பளியைப் போர்த்துக்கொள்ளுமாப் போல் எகிப்துதேசத்தைப் போர்த்துக்கொண்டு, அவ்விடத்திலிருந்து சுகமாய்ப் புறப்பட்டுப்போ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எகிப்துதேசத்தில் இருக்கிற பெத்ஷிமேசின் சிலைகளை உடைத்து, எகிப்தின் தேவர்களுடைய கோவில்களை அக்கினியால் சுட்டுப் போடுவான் என்று இஸ்ரவேலின் தேவனாகிய சேனைகளின் கர்த்தர் சொல்லுகிறார் என்று சொல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ரேமியா சகல ஜனங்களுக்கும் அவர்களுடைய தேவனாகிய கர்த்தர் தன்னைக்கொண்டு அவர்களுக்குச் சொல்லியனுப்பின எல்லா வார்த்தைகளையும் சொன்னான்; அவர்களுடைய தேவனாகிய கர்த்தருடைய எல்லாவார்தைகளையும் அவன் அவர்களுக்குச் சொல்லிமுடித்தபின்ப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ஓசாயாவின் குமாரனாகிய அசரியாவும், கரேயாவின் குமாரனாகிய யோகானானும், அகங்காரிகளான எல்லா மனுஷரும் எரேமியாவை நோக்கி: நீ பொய் சொல்லுகிறாய்; எகிப்திலே தங்கும்படிக்கு அங்கே போகாதிருங்கள் என்று சொல்ல எங்கள் தேவனாகிய கர்த்தர் உன்னை எங்களிடத்துக்கு அனுப்பவ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ல்தேயர் எங்களைக் கொன்றுபோடவும், எங்களை அவர்கள் கையில் ஒப்புக்கொடுக்கும்படி, நேரியாவின் குமாரனாகிய பாருக்குத்தானே உன்னை எங்களுக்கு விரோதமாக ஏவினான் எ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ூதாவின் தேசத்திலே தரித்திருக்கவேண்டும் என்னும் கர்த்தருடைய சத்தத்துக்குக் கரேயாவின் குமாரனாகிய யோகனானும், சகல இராணுவச் சேர்வைக்காரரும், சகல ஜனங்களும் செவிகொடாமற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தேசத்தில் தங்கியிருப்பதற்கு, தாங்கள் துரத்துண்டிருந்த சகல ஜாதிகளிடத்திலுமிருந்து திரும்பி வந்த மீதியான யூதரெல்லாரையும், புருஷரையும், ஸ்திரீகளையும், குழந்தைகளையும், ராஜாவின் குமாரனாகிய அகிக்காமின் மகனான கெதலியாவினிடத்தில் விட்டுப்போன சகல ஆத்துமாக்களையும், தீர்க்கதரிசியாகிய எரேமியாவையும், நேரியாவின் குமாரனாகிய பாருக்க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ேயாவின் குமாரனாகிய யோகனானும் சகல இராணுவச் சேர்வைக்காரரும் கூட்டிக்கொண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ுடைய சத்தத்துக்குச் செவிகொடாதபடியினாலே, எகிப்து தேசத்துக்குப் போக எத்தனித்து, அதிலுள்ள தக்பானேஸ்மட்டும் போய்ச் சேர்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க்பானேசிலே கர்த்தருடைய வார்த்தை எரேமியாவுக்கு உண்டாகி அவர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તું મોટા પથ્થરો લે, પછી યહૂદિયાના માણસોને ભેગા કર અને તેઓના દેખતા અહીં તાહપાન્હેસમાં ફારુન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ેલના પ્રવેશદ્વાર આગળના ફરસબંધીવાળા માર્ગમાં એ મોટા પથ્થરને દાટી 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યહૂદિયાના માણસોને આ પ્રમાણે કહે, ‘સૈન્યોનો દેવ યહોવા, ઇસ્રાએલના દેવ કહે છે, બાબિલના રા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બૂખાદનેસ્સારને હું ચોક્કસ અહીં મિસરમાં લાવીશ. કારણ કે તે મારો સેવક છે. આ જે પથ્થરો મેં જડેલા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પર હું તેનું સિંહાસન સ્થાપન કરીશ. તેના પર તે પોતાનો રાજવી મંડપ ઊભો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આવીને મિસર પર હુમલો કરશે; જેઓ રોગચાળાથી મરવા નિર્માયેલા છે તેઓ રોગચાળાથી મૃત્યુ પામશે, જ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 પકડાવા નિર્માયા છે તેઓ કેદ થશે અને જેઓ યુદ્ધમાં મરવા સજાર્યા છે તેઓ યુદ્ધમાં મૃત્યુ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 મિસરના દેવોનાં મંદિરોને અગ્નિથી બાળીને ભસ્મ કરશે, તે લોકોને બંદીવાન બનાવી લઇ જશે. જેમ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વાડ પોતાની ચાદરમાંની જૂ વીણીને સાફ કરી નાખે છે તેમ તે મિસરને વીણીને સાફ કરી નાખશે અને વિજયી બન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છો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 મિસરમાંના બેથ-શેમેશના પૂજાસ્તંભો તોડી પાડશે; અને મિસરના દેવોના મંદિરો બાળી મૂકશ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અને પછી જેવો યમિર્યાએ યહોવા તેમના દેવ તરફથી આવેલો સંદેશો લોકોને કહેવાનું પુરું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ોશાયાના પુત્ર અઝાર્યાએ અને કારેઆહના પુત્ર યોહાનાને તથા બીજા અભિમાની માણસોએ યમિર્યા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‘તું જૂઠું બોલે છે! અમે મિસરમાં જઇએ તેવું અમારા દેવ યહોવાએ તને કહ્યું નથી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નેરિયાના પુત્ર બારૂખે અમારી વિરુદ્ધ કાવતરું કર્યું છે અને આ પ્રમાણે અમને કહેવા તને જણાવ્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થી અમે અહીં વસવાટ કરીએ અને બાબિલનું સૈન્ય આવે ત્યારે તે અમને મારી નાખે અથવા ગુલામો તરીકે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બિલ લઇ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થી યોહાનાને, સૈનાનાયકોએ અને સર્વ લોકોએ યહોવાનું કહ્યું કરવાની અને યહૂદિયામાં રહેવાની ના પ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થી યોહાનાન અને સૈનાનાયકોએ યહૂદિયાના બાકી રહેલા લોકોન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 બધી સ્ત્રીઓ, પુરુષો અને બાળકો અને રાજકુમારીઓ જેને રક્ષકોના નાયક નબૂઝારઅદાને ગદાલ્યાને સોંપ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ાં, અને પ્રબોધક યમિર્યા, નેરિયાના પુત્ર બારૂખને પ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ઓ યહોવાની આજ્ઞાનું ઉલ્લંધન કરીને મિસર ગયા અને ત્યાં તાહપાન્હેસ પહોંચ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ાહપાન્હેસમાં યહોવાએ ફરીથી યમિર્યા સાથે વાત કરી, અને કહ્યું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2026-10-20T05:23:52Z</dcterms:created>
  <dcterms:modified xsi:type="dcterms:W3CDTF">2026-10-20T05:23:52Z</dcterms:modified>
  <dc:title>યિર્મેયા : 43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