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brotherly love continu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 not forgetful to entertain strangers: for thereby some have entertained angels unexpected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them that are in bonds, as bound with them; and them which suffer adversity, as being yourselves also in the bod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them that are in bonds, as bound with them; and them which suffer adversity, as being yourselves also in the bod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rriage is honourable in all, and the bed undefiled: but whoremongers and adulterers God will judg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rriage is honourable in all, and the bed undefiled: but whoremongers and adulterers God will judg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your conversation be without covetousness; and be content with such things as all of you have: for he has said, I will never leave you, nor forsake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your conversation be without covetousness; and be content with such things as all of you have: for he has said, I will never leave you, nor forsake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that we may boldly say, The Lord is my helper, and I will not fear what man shall do unto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that we may boldly say, The Lord is my helper, and I will not fear what man shall do unto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them which have the rule over you, who have spoken unto you the word of God: whose faith follow, considering the end of their conversat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them which have the rule over you, who have spoken unto you the word of God: whose faith follow, considering the end of their conversat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esus Christ the same yesterday, and to day, and for ev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not carried about with divers and strange doctrines. For it is a good thing that the heart be established with grace; not with meats, which have not profited them that have been occupied therei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not carried about with divers and strange doctrines. For it is a good thing that the heart be established with grace; not with meats, which have not profited them that have been occupied therei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e have an altar, whereof they have no right to eat which serve the tabernacl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e have an altar, whereof they have no right to eat which serve the tabernac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bodies of those beasts, whose blood is brought into the sanctuary by the high priest for sin, are burned without the camp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bodies of those beasts, whose blood is brought into the sanctuary by the high priest for sin, are burned without the camp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Jesus also, that he might sanctify the people with his own blood, suffered without the gat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Jesus also, that he might sanctify the people with his own blood, suffered without the gat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go forth therefore unto him without the camp, bearing his reproac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go forth therefore unto him without the camp, bearing his reproac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re have we no continuing city, but we seek one to co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y him therefore let us offer the sacrifice of praise to God continually, that is, the fruit of our lips giving thanks to his na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y him therefore let us offer the sacrifice of praise to God continually, that is, the fruit of our lips giving thanks to his na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o do good and to communicate forget not: for with such sacrifices God is well pleas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o do good and to communicate forget not: for with such sacrifices God is well please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bey them that have the rule over you, and submit yourselves: for they watch for your souls, as they that must give account, that they may do it with joy, and not with grief: for that is useless for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bey them that have the rule over you, and submit yourselves: for they watch for your souls, as they that must give account, that they may do it with joy, and not with grief: for that is useless for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bey them that have the rule over you, and submit yourselves: for they watch for your souls, as they that must give account, that they may do it with joy, and not with grief: for that is useless for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Obey them that have the rule over you, and submit yourselves: for they watch for your souls, as they that must give account, that they may do it with joy, and not with grief: for that is useless for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Pray for us: for we trust we have a good conscience, in all things willing to live honestl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Pray for us: for we trust we have a good conscience, in all things willing to live honestl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plead to you the rather to do this, that I may be restored to you the soon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plead to you the rather to do this, that I may be restored to you the soon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the God of peace, that brought again from the dead our Lord Jesus, that great shepherd of the sheep, through the blood of the everlasting covenant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the God of peace, that brought again from the dead our Lord Jesus, that great shepherd of the sheep, through the blood of the everlasting covenant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ake you perfect in every good work to do his will, working in you that which is well-pleasing in his sight, through Jesus Christ; to whom be glory for ever and ever. Amen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ake you perfect in every good work to do his will, working in you that which is well-pleasing in his sight, through Jesus Christ; to whom be glory for ever and ever. Ame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ake you perfect in every good work to do his will, working in you that which is well-pleasing in his sight, through Jesus Christ; to whom be glory for ever and ever. Ame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 plead to you, brethren, suffer the word of exhortation: for I have written a letter unto you in few word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 plead to you, brethren, suffer the word of exhortation: for I have written a letter unto you in few word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Know all of you that our brother Timothy is set at liberty; with whom, if he comes shortly, I will see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Know all of you that our brother Timothy is set at liberty; with whom, if he comes shortly, I will see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alute all them that have the rule over you, and all the saints. They of Italy salute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alute all them that have the rule over you, and all the saints. They of Italy salute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Grace be with you all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7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 சிநேகம் நிலைத்த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ை உபசரிக்க மறவாதிருங்கள்; அதினாலே சிலர் அறியாமல் தேவதூதரையும் உபசரித்தத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பசாரக்காரரையும் தேவன் நியாயந்தீர்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ல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டிவை நன்றாய்ச் சிந்தித்து, அவர்களுடைய விசுவாசத்தைப் பின்ப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 நேற்றும் இன்றும் என்றும் மாறாத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ஒரு பலிபீடமுண்டு, அதற்குரியவைகளைப் புசிக்கிறதற்குக் கூடாரத்தில் ஆராதனை செய்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ார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படியே, இயேசுவும் தம்முடைய சொந்த இரத்தத்தினாலே ஜனத்தைப் பரிசுத்தஞ்செய்யும்படியாக நக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லுக்குப் புறம்பே பாடுப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ாம் அவருடைய நிந்தையைச் சுமந்து, பாளயத்துக்குப் புறம்பே அவரிடத்திற்குப் புறப்பட்ட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லையான நகரம் நமக்கு இங்கே இல்லை; வரப்போகிறதையே நாடித் தே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ச் செலுத்த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நன்மைசெய்யவும், தானதர்மம்பண்ணவும் மறவாதிருங்கள்; இப்படிப்பட்ட பலிகளின்மே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ித்திருக்கிறவர்களானபடியால், அவர்கள் துக்கத்தோடே அல்ல, சந்தோஷத்தோடே அதைச்செய்ய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ீழ்ப்படிந்து அடங்குங்கள்; அவர்கள் துக்கத்தோடே அப்படிச் செய்தால் அது உ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ோஜனமாயிருக்கமாட்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 விரும்புகிறோமென்று நிச்சயித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ு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ு ஏறிவரப்பண்ணின சமாதானத்தின் தேவ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த்தின்படிசெய்ய உங்களைச் சகலவித நற்கிரியையிலும் சீர்பொருந்தினவர்களாக்குவாராக;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மகிமை 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ளும்படி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னேகூட நான் வந்து, உங்களைக் காண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வாழ்த்துதல்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ருபையானது உங்களனைவரோடுங்கூட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2026-11-02T06:39:45Z</dcterms:created>
  <dcterms:modified xsi:type="dcterms:W3CDTF">2026-11-02T06:39:45Z</dcterms:modified>
  <dc:title>எபிரெயர்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