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 death of Moses the servant of the LORD it came to pass, that the LORD spoke unto Joshua the son of Nun, Moses' minister,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 death of Moses the servant of the LORD it came to pass, that the LORD spoke unto Joshua the son of Nun, Moses' minister,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oses my servant is dead; now therefore arise, go over this Jordan, you, and all this people, unto the land which I do give to them, even to the children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oses my servant is dead; now therefore arise, go over this Jordan, you, and all this people, unto the land which I do give to them, even to the children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very place that the sole of your foot shall tread upon, that have I given unto you, as I said unto Mos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rom the wilderness and this Lebanon even unto the great river, the river Euphrates, all the land of the Hittites, and unto the great sea toward the going down of the sun, shall be your coa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rom the wilderness and this Lebanon even unto the great river, the river Euphrates, all the land of the Hittites, and unto the great sea toward the going down of the sun, shall be your coa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 shall not any man be able to stand before you all the days of your life: as I was with Moses, so I will be with you: I will not fail you, nor forsake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 shall not any man be able to stand before you all the days of your life: as I was with Moses, so I will be with you: I will not fail you, nor forsake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 strong and of a good courage: for unto this people shall you divide for an inheritance the land, which I swore unto their fathers to give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 strong and of a good courage: for unto this people shall you divide for an inheritance the land, which I swore unto their fathers to give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nly be you strong and very courageous, that you may observe to do according to all the law, which Moses my servant commanded you: turn not from it to the right hand or to the left, that you may prosper anywhere you g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nly be you strong and very courageous, that you may observe to do according to all the law, which Moses my servant commanded you: turn not from it to the right hand or to the left, that you may prosper anywhere you g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nly be you strong and very courageous, that you may observe to do according to all the law, which Moses my servant commanded you: turn not from it to the right hand or to the left, that you may prosper anywhere you g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is book of the law shall not depart out of your mouth; but you shall meditate therein day and night, that you may observe to do according to all that is written therein: for then you shall make your way prosperous, and then you shall have good succ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is book of the law shall not depart out of your mouth; but you shall meditate therein day and night, that you may observe to do according to all that is written therein: for then you shall make your way prosperous, and then you shall have good succes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is book of the law shall not depart out of your mouth; but you shall meditate therein day and night, that you may observe to do according to all that is written therein: for then you shall make your way prosperous, and then you shall have good succes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is book of the law shall not depart out of your mouth; but you shall meditate therein day and night, that you may observe to do according to all that is written therein: for then you shall make your way prosperous, and then you shall have good succ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ve not I commanded you? Be strong and of a good courage; be not afraid, neither be you dismayed: for the LORD your God is with you anywhere you g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ve not I commanded you? Be strong and of a good courage; be not afraid, neither be you dismayed: for the LORD your God is with you anywhere you g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Joshua commanded the officers of the people, say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ass through the host, and command the people, saying, Prepare you victuals; for within three days all of you shall pass over this Jordan, to go in to possess the land, which the LORD your God gives you to possess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ass through the host, and command the people, saying, Prepare you victuals; for within three days all of you shall pass over this Jordan, to go in to possess the land, which the LORD your God gives you to possess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ass through the host, and command the people, saying, Prepare you victuals; for within three days all of you shall pass over this Jordan, to go in to possess the land, which the LORD your God gives you to possess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ass through the host, and command the people, saying, Prepare you victuals; for within three days all of you shall pass over this Jordan, to go in to possess the land, which the LORD your God gives you to possess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o the Reubenites, and to the Gadites, and to half the tribe of Manasseh, spoke Joshua, s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Remember the word which Moses the servant of the LORD commanded you, saying, The LORD your God has given you rest, and has given you this l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Remember the word which Moses the servant of the LORD commanded you, saying, The LORD your God has given you rest, and has given you this l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r wives, your little ones, and your cattle, shall remain in the land which Moses gave you on this side Jordan; but all of you shall pass before your brethren armed, all the mighty men of valour, and help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r wives, your little ones, and your cattle, shall remain in the land which Moses gave you on this side Jordan; but all of you shall pass before your brethren armed, all the mighty men of valour, and help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r wives, your little ones, and your cattle, shall remain in the land which Moses gave you on this side Jordan; but all of you shall pass before your brethren armed, all the mighty men of valour, and help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Until the LORD have given your brethren rest, as he has given you, and they also have possessed the land which the LORD your God gives them: then all of you shall return unto the land of your possession, and enjoy it, which Moses the LORD's servant gave you on this side Jordan toward the sunris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Until the LORD have given your brethren rest, as he has given you, and they also have possessed the land which the LORD your God gives them: then all of you shall return unto the land of your possession, and enjoy it, which Moses the LORD's servant gave you on this side Jordan toward the sunris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Until the LORD have given your brethren rest, as he has given you, and they also have possessed the land which the LORD your God gives them: then all of you shall return unto the land of your possession, and enjoy it, which Moses the LORD's servant gave you on this side Jordan toward the sunris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Until the LORD have given your brethren rest, as he has given you, and they also have possessed the land which the LORD your God gives them: then all of you shall return unto the land of your possession, and enjoy it, which Moses the LORD's servant gave you on this side Jordan toward the sunris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Until the LORD have given your brethren rest, as he has given you, and they also have possessed the land which the LORD your God gives them: then all of you shall return unto the land of your possession, and enjoy it, which Moses the LORD's servant gave you on this side Jordan toward the sunris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answered Joshua, saying, All that you command us we will do, and anywhere you send us, we will g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answered Joshua, saying, All that you command us we will do, and anywhere you send us, we will g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ccording as we hearkened unto Moses in all things, so will we hearken unto you: only the LORD your God be with you, as he was with Mos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ccording as we hearkened unto Moses in all things, so will we hearken unto you: only the LORD your God be with you, as he was with Mos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soever he be that does rebel against your commandment, and will not hearken unto your words in all that you command him, he shall be put to death: only be strong and of a good courag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soever he be that does rebel against your commandment, and will not hearken unto your words in all that you command him, he shall be put to death: only be strong and of a good courag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30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தாசனாகிய மோசே மரித்தபின்பு, கர்த்தர் மோசேயின் ஊழியக்காரனான நூனின் குமாரன் யோசுவா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ன் தாசனாகிய மோசே மரித்துப்போனான்; இப்பொழுது நீயும் இந்த ஜனங்கள் எல்லாரும் எழு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தானைக்கடந்து, இஸ்ரவேல் புத்திரருக்கு நான் கொடுக்கும் தேசத்துக்குப்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மோசேக்குச் சொன்னபடி உங்கள் காலடி மிதிக்கும் எவ்விடத்தையும் உங்களு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னாந்தரமும் இந்த லீபனோனும் தொடங்கி ஐபிராத்து நதியான பெரிய நதிமட்டுமுள்ள ஏத்தியரின்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ம், சூரியன் அஸ்தமிக்கிற திசையான பெரிய சமுத்திரம்வரைக்கும் உங்கள் எல்லை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உயிரோடிருக்கும் நாளெல்லாம் ஒருவனும் உனக்கு முன்பாக எதிர்த்து நிற்பதில்லை: நான் மோசே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போல, உன்னோடும் இருப்பேன்; நான் உன்னைவிட்டு விலகுவதுமில்லை, உன்னைக் கைவிடு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லங்கொண்டு திடமனதாயிரு; இந்த ஜனத்தின் பிதாக்களுக்கு நான் கொடுப்பேன் என்று ஆணையிட்ட தேசத்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க்குப் பங்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 தாசனாகிய மோசே உனக்குக் கற்பித்த நியாயப்பிரமாணத்தின்படியெல்லாம் செய்யக் கவனமாயிருக்க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பலங்கொண்டு திடமனதாயிரு; நீ போகும் இடமெல்லாம் புத்திமானாய் நடந்துகொள்ளும்படிக்கு, அ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 இடதுபுறம் விலகாதி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ந்த நியாயப்பிரமாண புஸ்தகம் உன் வாயைவிட்டுப் பிரியாதிருப்பதாக; இ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வைகளின்படியெல்லாம் நீ செய்யக் கவனமாயிருக்கும்படி, இரவும் பகலும் அ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த்துக்கொண்டிருப்பாயாக; அப்பொழுது நீ உன் வழியை வாய்க்கப்பண்ணுவாய், அப்பொழுது புத்திமானா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கொள்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உனக்குக் கட்டளையிடவில்லையா? பலங்கொண்டு திடமனதாயிரு; திகையாதே, கலங்காதே, நீ போகும் இடமெ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தேவனாகிய கர்த்தர் உன்னோடே இ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யோசுவா ஜனங்களின் அதிபதி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பாளயத்தை உருவ நடந்துபோய், ஜனங்களைப் பார்த்து: உங்களுக்குப் போஜனபதார்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ங்கள்; உங்கள் தேவனாகிய கர்த்தர் உங்களுக்குச் சுதந்தரிக்கக் கொடுக்கும் தேசத்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ம்படிக்கு, இன்னும் மூன்று நாளைக்குள்ளே இந்த யோர்தானைக் கடந்துபோ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யோசுவா: ரூபனியரையும் காத்தியரையும் மனாசேயின் பாதிக்கோத்திரத்தா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தாசனாகிய மோசே உங்களுக்குக் கற்பித்த வார்த்தையை நினைத்துக்கொள்ளு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உங்களை இளைப்பாறப்பண்ணி, இந்த தேசத்தை உங்களுக்கு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ங்கள் பெண்சாதிகளும் பிள்ளைகளும் மிருகஜீவன்களும், மோசே உங்களுக்கு யோர்தானுக்கு இப்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தேசத்தில் இருக்கட்டும்; உங்களிலுள்ள யுத்தவீரர் யாவரும் உங்கள் சகோதர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யணியாகக் கட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உங்களைப்போல உங்கள் சகோதரரையும் இளைப்பாறப்பண்ணி, அவர்களும் உங்கள்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க் கொடுக்கும் தேசத்தைச் சுதந்தரித்துக்கொள்ளுமட்டும், அவர்களுக்கு உதவி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 நீங்கள் கர்த்தருடைய தாசனாகிய மோசே உங்களுக்கு யோர்தானுக்கு இப்புறத்தில் சூரியன் உ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க்கு நேராகக் கொடுத்த உங்கள் சுதந்தரமான தேசத்துக்குத் திரும்பி,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ண்டிருப்பீர்களா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ர்கள் யோசுவாவுக்குப் பிரதியுத்தரமாக: நீர் எங்களுக்குக் கட்டளையிடுகிறதை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ம்; நீர் எங்களை அனுப்பும் இடமெங்கும்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மோசேக்குச் செவிகொடுத்ததுபோல உமக்கும் செவிகொடுப்போம்; உம்முடைய தேவனாகிய கர்த்தர்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டே இருந்ததுபோல, உம்மோடும்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ர் எங்களுக்குக் கட்டளையிடும் சகல காரியத்திலும் உம்முடைய சொல்லைக்கேளாமல், உம்முடைய வா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ட்டாட்டம்பண்ணுகிற எவனும் கொலைசெய்யப்படக்கடவன்; பலங்கொண்டு திடமனதாய்மாத்திரம் இரு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2026-11-01T09:53:41Z</dcterms:created>
  <dcterms:modified xsi:type="dcterms:W3CDTF">2026-11-01T09:53:41Z</dcterms:modified>
  <dc:title>யோசுவா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