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ுடைய வாய்களிலிருந்து புறப்பட்ட அக்கினி புகை கந்தகம் என்னும் இம்மூன்றினாலும் மனுஷரில் மூன்றிலொருபங்கு கொல்லப்ப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ுடைய வாய்களிலிருந்து புறப்பட்ட அக்கினி புகை கந்தகம் என்னும் இம்மூன்றினாலும் மனுஷரில் மூன்றிலொருபங்கு கொல்லப்ப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க் குதிரைகளின் வல்லமை அவைகளுடைய வாயிலேயும் வால்களிலேயும் இருக்கிறது; அவைகளுடைய வால்கள் பாம்புகளுக்கு ஒப்பானவைகளாயும், தலைகளுள்ளவைகளாயுமிருக்கிறது, அவைகளாலே சேதப்படுத்த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க் குதிரைகளின் வல்லமை அவைகளுடைய வாயிலேயும் வால்களிலேயும் இருக்கிறது; அவைகளுடைய வால்கள் பாம்புகளுக்கு ஒப்பானவைகளாயும், தலைகளுள்ளவைகளாயுமிருக்கிறது, அவைகளாலே சேதப்படுத்த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ிருந்தும், அந்த வாதைகளால் கொல்லப்படாத மற்ற மனுஷர்கள் பேய்களையும், பொன் வெள்ளி செம்பு கல்மரம் என்பவைகளால் செய்யப்பட்டவைகளாயும் காணவும் கேட்கவும் நடக்கவுமாட்டாதவைகளாயுமிருக்கிற விக்கிரகங்களையும் வணங்காதபடிக்குத் தங்கள் கைகளின் கிரியைகளை விட்டு மனந்திரும்பவுமில்லை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ிருந்தும், அந்த வாதைகளால் கொல்லப்படாத மற்ற மனுஷர்கள் பேய்களையும், பொன் வெள்ளி செம்பு கல்மரம் என்பவைகளால் செய்யப்பட்டவைகளாயும் காணவும் கேட்கவும் நடக்கவுமாட்டாதவைகளாயுமிருக்கிற விக்கிரகங்களையும் வணங்காதபடிக்குத் தங்கள் கைகளின் கிரியைகளை விட்டு மனந்திரும்பவுமில்லை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ிருந்தும், அந்த வாதைகளால் கொல்லப்படாத மற்ற மனுஷர்கள் பேய்களையும், பொன் வெள்ளி செம்பு கல்மரம் என்பவைகளால் செய்யப்பட்டவைகளாயும் காணவும் கேட்கவும் நடக்கவுமாட்டாதவைகளாயுமிருக்கிற விக்கிரகங்களையும் வணங்காதபடிக்குத் தங்கள் கைகளின் கிரியைகளை விட்டு மனந்திரும்பவுமில்லை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் கொலைபாதகங்களையும், தங்கள் சூனியங்களையும், தங்கள் வேசித்தனங்களையும், தங்கள் களவுகளையும் விட்டு மனந்திரும்பவ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் கொலைபாதகங்களையும், தங்கள் சூனியங்களையும், தங்கள் வேசித்தனங்களையும், தங்கள் களவுகளையும் விட்டு மனந்திரும்பவ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ாம் தூதன் எக்காளம் ஊதினான்; அப்பொழுது வானத்திலிருந்து பூமியின்மேல் விழுந்த ஒரு நட்சத்திரத்தைக் கண்டேன்; அவனுக்குப் பாதாளக்குழியின் திறவுகோல் கொடுக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ாம் தூதன் எக்காளம் ஊதினான்; அப்பொழுது வானத்திலிருந்து பூமியின்மேல் விழுந்த ஒரு நட்சத்திரத்தைக் கண்டேன்; அவனுக்குப் பாதாளக்குழியின் திறவுகோல் கொடுக்கப்ப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ாதாளக்குழியைத் திறந்தான்; உடனே பெருஞ்சூளையின் புகையைப்போல அந்தக் குழியிலிருந்து புகைஎழும்பிற்று; அந்தக் குழியின் புகையில் சூரியனும் ஆகாயமும் அந்தகாரப்ப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ாதாளக்குழியைத் திறந்தான்; உடனே பெருஞ்சூளையின் புகையைப்போல அந்தக் குழியிலிருந்து புகைஎழும்பிற்று; அந்தக் குழியின் புகையில் சூரியனும் ஆகாயமும் அந்தகார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கையிலிருந்து வெட்டுக்கிளிகள் புறப்பட்டுப் பூமியின்மேல் வந்தது; அவைகளுக்குப் பூமியிலுள்ள தேள்களின் வல்லமைக்கொப்பான வல்லமை கொடுக்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கையிலிருந்து வெட்டுக்கிளிகள் புறப்பட்டுப் பூமியின்மேல் வந்தது; அவைகளுக்குப் பூமியிலுள்ள தேள்களின் வல்லமைக்கொப்பான வல்லமை கொடுக்க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புல்லையும் பசுமையான எந்தப் பூண்டையும் எந்த மரத்தையும் சேதப்படுத்தாமல், தங்கள் நெற்றிகளில் தேவனுடைய முத்திரையைத் தரித்திராத மனுஷரைமாத்திரம் சேதப்படுத்த அவைகளுக்கு உத்தரவு கொடுக்கப்ப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புல்லையும் பசுமையான எந்தப் பூண்டையும் எந்த மரத்தையும் சேதப்படுத்தாமல், தங்கள் நெற்றிகளில் தேவனுடைய முத்திரையைத் தரித்திராத மனுஷரைமாத்திரம் சேதப்படுத்த அவைகளுக்கு உத்தரவு கொடுக்க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அவர்களைக் கொலைசெய்யும்படிக்கு அவைகளுக்கு உத்தரவு கொடுக்கப்படாமல், ஐந்துமாதமளவும் அவர்களை வேதனைப்படுத்தும்படிக்கு உத்தரவு கொடுக்கப்பட்டது; அவைகள் செய்யும்வேதனை தேளானது மனுஷரைக் கொட்டும்போது உண்டாகும் வேதனையைப்போல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அவர்களைக் கொலைசெய்யும்படிக்கு அவைகளுக்கு உத்தரவு கொடுக்கப்படாமல், ஐந்துமாதமளவும் அவர்களை வேதனைப்படுத்தும்படிக்கு உத்தரவு கொடுக்கப்பட்டது; அவைகள் செய்யும்வேதனை தேளானது மனுஷரைக் கொட்டும்போது உண்டாகும் வேதனையைப்போல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ட்களில் மனுஷர்கள் சாவைத்தேடியும் அதைக் காணாதிருப்பார்கள், சாகவேண்டுமென்று ஆசைப்படுவார்கள், சாவோ அவர்களுக்கு விலகி ஓடிப்ப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ட்களில் மனுஷர்கள் சாவைத்தேடியும் அதைக் காணாதிருப்பார்கள், சாகவேண்டுமென்று ஆசைப்படுவார்கள், சாவோ அவர்களுக்கு விலகி ஓடிப்ப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ெட்டுக்கிளிகளின் உருவம் யுத்தத்திற்கு ஆயத்தம்பண்ணப்பட்ட குதிரைகளுக்கு ஒப்பாயிருந்தது; அவைகளுடைய தலைகளின்மேல் பொன்மயமான கிரீடம் போன்றவைகளிருந்தன; அவைகளின் முகங்கள் மனுஷருடைய முகங்கள்போலிருந்த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வெட்டுக்கிளிகளின் உருவம் யுத்தத்திற்கு ஆயத்தம்பண்ணப்பட்ட குதிரைகளுக்கு ஒப்பாயிருந்தது; அவைகளுடைய தலைகளின்மேல் பொன்மயமான கிரீடம் போன்றவைகளிருந்தன; அவைகளின் முகங்கள் மனுஷருடைய முகங்கள்போலிருந்த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கூந்தல் ஸ்திரீகளுடைய கூந்தல்போலிருந்தது; அவைகளின் பற்கள் சிங்கங்களின் பற்கள்போலிருந்த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 கவசங்களைப்போல மார்க்கவசங்கள் அவைகளுக்கு இருந்தன; அவைகளுடைய சிறகுகளின் இரைச்சல் யுத்தத்திற்கு ஓடுகிற அநேகங் குதிரைகள் பூண்ட இரதங்களின் இரைச்சலுக்கு ஒப்பாயிருந்த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 கவசங்களைப்போல மார்க்கவசங்கள் அவைகளுக்கு இருந்தன; அவைகளுடைய சிறகுகளின் இரைச்சல் யுத்தத்திற்கு ஓடுகிற அநேகங் குதிரைகள் பூண்ட இரதங்களின் இரைச்சலுக்கு ஒப்பாயிருந்த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தேள்களின் வால்களுக்கு ஒப்பான வால்களையும், அந்த வால்களில் கொடுக்குகளையும் உடையவைகளாயிருந்தன; அவைகள் ஐந்து மாதமளவும் மனுஷரைச் சேதப்படுத்துவதற்கு அதிகாரமுடையவைகளாயிருந்த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தேள்களின் வால்களுக்கு ஒப்பான வால்களையும், அந்த வால்களில் கொடுக்குகளையும் உடையவைகளாயிருந்தன; அவைகள் ஐந்து மாதமளவும் மனுஷரைச் சேதப்படுத்துவதற்கு அதிகாரமுடையவைகளாயிருந்த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ஒரு ராஜன் உண்டு, அவன் பாதாளத்தின் தூதன்; எபிரெயு பாஷையிலே அபெத்தோன் என்றும், கிரேக்கு பாஷையிலே அப்பொல்லியோன் என்றும் அவனுக்குப் பெய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ஒரு ராஜன் உண்டு, அவன் பாதாளத்தின் தூதன்; எபிரெயு பாஷையிலே அபெத்தோன் என்றும், கிரேக்கு பாஷையிலே அப்பொல்லியோன் என்றும் அவனுக்குப் பெய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ஆபத்து கடந்துபோயிற்று; இவைகளுக்குப்பின்பு இன்னும் இரண்டு ஆபத்துகள், இதோ, வரு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ாம் தூதன் எக்காளம் ஊதினான்; அப்பொழுது அவனுக்கு முன்பாக இருந்த பொற்பீடத்தின் நான்கு கொம்புகளிலுமிருந்து ஒரு சத்தந்தோன்ற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ாம் தூதன் எக்காளம் ஊதினான்; அப்பொழுது அவனுக்கு முன்பாக இருந்த பொற்பீடத்தின் நான்கு கொம்புகளிலுமிருந்து ஒரு சத்தந்தோன்ற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்காளத்தைப் பிடித்திருந்த ஆறாம் தூதனை நோக்கி: ஐப்பிராத்தென்னும் பெரிய நதியண்டையிலே கட்டப்பட்டிருக்கிற நான்கு தூதர்களையும் அவிழ்த்துவிடு என்று சொல்லக்கேட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்காளத்தைப் பிடித்திருந்த ஆறாம் தூதனை நோக்கி: ஐப்பிராத்தென்னும் பெரிய நதியண்டையிலே கட்டப்பட்டிருக்கிற நான்கு தூதர்களையும் அவிழ்த்துவிடு என்று சொல்லக்கேட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ுஷரில் மூன்றிலொருபங்கைக் கொல்லும்படிக்கு ஒருமணிநேரத்திற்கும், ஒரு நாளுக்கும், ஒரு மாதத்திற்கும், ஒரு வருஷத்திற்கும் ஆயத்தமாக்கப்பட்டிருந்த அந்த நான்கு தூதர்களும் அவிழ்த்துவிடப்ப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னுஷரில் மூன்றிலொருபங்கைக் கொல்லும்படிக்கு ஒருமணிநேரத்திற்கும், ஒரு நாளுக்கும், ஒரு மாதத்திற்கும், ஒரு வருஷத்திற்கும் ஆயத்தமாக்கப்பட்டிருந்த அந்த நான்கு தூதர்களும் அவிழ்த்துவிடப்ப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திரைச்சேனைகளாகிய இராணுவங்களின் தொகை இருபது கோடியாயிருந்தது; அவைகளின் தொகையைச் சொல்லக்கேட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திரைச்சேனைகளாகிய இராணுவங்களின் தொகை இருபது கோடியாயிருந்தது; அவைகளின் தொகையைச் சொல்லக்கேட்ட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ிரைகளையும் அவைகளினால் ஏறியிருந்தவர்களையும் நான் தரிசனத்தில் கண்டவிதமாவது; அவர்கள் அக்கினிநிறமும் நீலநிறமும் கந்தகநிறமுமான மார்க்கவசங்களையுடையவர்களாயிருந்தார்கள்; குதிரைகளுடைய தலைகள் சிங்கங்களின் தலைகளைப்போலிருந்தன; அவைகளுடைய வாய்களிலிருந்து அக்கினியும் புகையும் கந்தகமும் புறப்பட்டன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ிரைகளையும் அவைகளினால் ஏறியிருந்தவர்களையும் நான் தரிசனத்தில் கண்டவிதமாவது; அவர்கள் அக்கினிநிறமும் நீலநிறமும் கந்தகநிறமுமான மார்க்கவசங்களையுடையவர்களாயிருந்தார்கள்; குதிரைகளுடைய தலைகள் சிங்கங்களின் தலைகளைப்போலிருந்தன; அவைகளுடைய வாய்களிலிருந்து அக்கினியும் புகையும் கந்தகமும் புறப்பட்டன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ுதிரைகளையும் அவைகளினால் ஏறியிருந்தவர்களையும் நான் தரிசனத்தில் கண்டவிதமாவது; அவர்கள் அக்கினிநிறமும் நீலநிறமும் கந்தகநிறமுமான மார்க்கவசங்களையுடையவர்களாயிருந்தார்கள்; குதிரைகளுடைய தலைகள் சிங்கங்களின் தலைகளைப்போலிருந்தன; அவைகளுடைய வாய்களிலிருந்து அக்கினியும் புகையும் கந்தகமும் புறப்பட்ட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y these three was the third part of men killed, by the fire, and by the smoke, and by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imstone, which issued out of their mouth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eir power is in their mouth, and in their tails: for their tails were like unto serpent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had heads, and with them they do hu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rest of the men which were not killed by these plagues yet repented not of the work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hands, that they should not worship devils, and idols of gold, and silver, and bras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one, and of wood: which neither can see, nor hear, nor walk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Neither repented they of their murders, nor of their sorceries, nor of their fornication, nor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thef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fifth angel sounded, and I saw a star fall from heaven unto the earth: and to him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ven the key of the bottomless p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opened the bottomless pit; and there arose a smoke out of the pit, as the smoke of a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urnace; and the sun and the air were darkened by reason of the smoke of the p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re came out of the smoke locusts upon the earth: and unto them was given power, a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corpions of the earth have pow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t was commanded them that they should not hurt the grass of the earth, neither any gre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, neither any tree; but only those men which have not the seal of God in their forehea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o them it was given that they should not kill them, but that they should be tormented fi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nths: and their torment was as the torment of a scorpion, when he strikes a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n those days shall men seek death, and shall not find it; and shall desire to die, and dea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flee from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hapes of the locusts were like unto horses prepared unto battle; and on their heads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 it were crowns like gold, and their faces were as the faces of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y had hair as the hair of women, and their teeth were as the teeth of li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y had breastplates, as it were breastplates of iron; and the sound of their wings was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und of chariots of many horses running to batt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had tails like unto scorpions, and there were stings in their tails: and their pow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to hurt men five month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y had a king over them, which is the angel of the bottomless pit, whose name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 tongue is Abaddon, but in the Greek tongue has his name Apolly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One woe is past; and, behold, there come two woes more hereaf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sixth angel sounded, and I heard a voice from the four horns of the golden altar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before Go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aying to the sixth angel which had the trumpet, Loose the four angels which are bound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eat river Euphra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four angels were loosed, which were prepared for an hour, and a day, and a month, and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ar, in order to slay the third part of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number of the army of the horsemen were two hundred thousand thousand: and I hear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umber of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us I saw the horses in the vision, and them that sat on them, having breastplates of fir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of jacinth, and brimstone: and the heads of the horses were as the heads of lions; and ou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mouths issued fire and smoke and brimst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2026-10-21T05:39:15Z</dcterms:created>
  <dcterms:modified xsi:type="dcterms:W3CDTF">2026-10-21T05:39:15Z</dcterms:modified>
  <dc:title>Revelation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