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04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வாழ்க்கையெல்லாம் உம் பிரசன்ன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நாளும் கடந்திட வேண்டும்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பிரசன்னம் எத்தனை இன்ப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சமூகம் எத்தனை இன்பம்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விட்டு எடுபடாத நல்ல பங்கு நீர்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நாளும் எதற்காகவும் இழந்திடமாட்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– 2 என் வாழ்க்க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ம் என்னை திருப்திபடுத்த முடியாதைய்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ஊற்று உம்மிடத்தில் உள்ளதே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வும் பகலும் உமது சமூகம் விழுந்து கிடக்கண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டைவிடாமல் உம்மோடு என் தொடர்பு இருக்கண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றையினிலே யோசேப்போடு இருந்த தெய்வ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றுமையிலும் வறுமையிலும் எங்கள் மகிம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ேறிடத்தில் ஆயிரம் நாள் வாழ்வதை வ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ிடத்தில் நான் வாழும் நாட்கள் இன்ப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2026-11-02T01:49:53Z</dcterms:created>
  <dcterms:modified xsi:type="dcterms:W3CDTF">2026-11-02T01:49:53Z</dcterms:modified>
  <dc:title>துதிப் பாடல்கள் : 915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