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ம்முடைய பெலனாகிய தேவனைக் கம்பீரமாய்ப் பாடி, யாக்கோபின் தேவனைக்குறித்து ஆர்ப்பரிய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ம்புரு வாசித்து, வீணையையும் இனிய ஓசையான சுரமண்டலத்தையும் எடுத்து, சங்கீதம் பாட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தப்பிறப்பிலும், நியமித்தகாலத்திலும், நம்முடைய பண்டிகைநாட்களிலும், எக்காளம் ஊத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ு இஸ்ரவேலுக்குப் பிரமாணமும் யாக்கோபின் தேவன் விதித்த நியாயமுமாய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ம் அறியாத பாஷையைக் கேட்ட எகிப்துதேசத்தைவிட்டுப் புறப்படுகையில், இதை யோசேப்பிலே சாட்சியாக ஏற்படுத்தின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ம் அறியாத பாஷையைக் கேட்ட எகிப்துதேசத்தைவிட்டுப் புறப்படுகையில், இதை யோசேப்பிலே சாட்சியாக ஏற்படுத்தின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தோளைச் சுமைக்கு விலக்கினேன்; அவன் கைகள் கூடைக்கு நீங்கலாக்கப்பட்ட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தோளைச் சுமைக்கு விலக்கினேன்; அவன் கைகள் கூடைக்கு நீங்கலாக்கப்பட்ட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ெருக்கத்திலே நீ கூப்பிட்டாய், நான் உன்னைத் தப்புவித்தேன்; இடிமுழக்கம் உண்டாகும் மறைவிடத்திலிருந்து உனக்கு உத்தரவு அருளினேன்; மேரிபாவின் தண்ணீர்களிடத்தில் உன்னைச் சோதித்து அறிந்தேன். (சேலா.)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ெருக்கத்திலே நீ கூப்பிட்டாய், நான் உன்னைத் தப்புவித்தேன்; இடிமுழக்கம் உண்டாகும் மறைவிடத்திலிருந்து உனக்கு உத்தரவு அருளினேன்; மேரிபாவின் தண்ணீர்களிடத்தில் உன்னைச் சோதித்து அறிந்தேன். (சேலா.)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ஜனமே கேள், உனக்குச் சாட்சியிட்டுச் சொல்லுவேன்; இஸ்ரவேலே, நீ எனக்குச் செவிகொடுத்தால் நலமாயிரு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க்குள் வேறு தேவன் உண்டாயிருக்கவேண்டாம்; அந்நிய தேவனை நீ நமஸ்கரிக்கவும் வேண்டா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னை எகிப்துதேசத்திலிருந்து புறப்படப்பண்ணின உன் தேவனாகிய கர்த்தர் நானே; உன் வாயை விரிவாய்த் திற, நான் அதை நிரப்ப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னை எகிப்துதேசத்திலிருந்து புறப்படப்பண்ணின உன் தேவனாகிய கர்த்தர் நானே; உன் வாயை விரிவாய்த் திற, நான் அதை நிரப்ப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ஜனமோ என் சத்தத்துக்குச் செவிகொடுக்கவில்லை, இஸ்ரவேல் என்னை விரும்பவ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அவர்களை அவர்கள் இருதயத்தின் கடினத்திற்கு விட்டுவிட்டேன்; தங்கள் யோசனைகளின்படி நட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அவர்களை அவர்கள் இருதயத்தின் கடினத்திற்கு விட்டுவிட்டேன்; தங்கள் யோசனைகளின்படி நடந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, என் ஜனம் எனக்குச் செவிகொடுத்து இஸ்ரவேல் என் வழிகளில் நடந்தால் நலமாயிருக்கும்!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சீக்கிரத்தில் அவர்கள் எதிராளிகளைத் தாழ்த்தி, என் கையை அவர்கள் சத்துருக்களுக்கு விரோதமாகத் திருப்ப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ரைப் பகைக்கிறவர்கள் அவருக்கு இச்சகம் பேசி அடங்குவார்கள்; அவர்களுடைய காலம் என்றென்றைக்கும் இரு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ச்சிதமான கோதுமையினால் அவர்களைப் போஷிப்பார்; கன்மலையின் தேனினால் உன்னைத் திருப்தியாக்கு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ச்சிதமான கோதுமையினால் அவர்களைப் போஷிப்பார்; கன்மலையின் தேனினால் உன்னைத் திருப்தியாக்க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8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ুখী হও এবং আমাদের শক্তিদাতা ঈশ্বরের কাছে গান গাও| ইস্রায়েলের ঈশ্বরের কাছে আনন্দ ধ্বনি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ঙ্গীত শুরু কর| খঞ্জনীগুলি বাজাও| সুশ্রাব্য বীণা এবং অন্যান্য তন্ত্রবাদ্য বাজ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অমাবস্যার সময় মেষের শিঙা বাজিও| পূর্ণিমার দিনে যখন আমাদের ছুটির উত্সব হয় তখন শিঙা বাজি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ইস্রায়েলের লোকের জন্য এটাই বিধি| ঈশ্বর যাকোবকে সেই আজ্ঞা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ঈশ্বর যখন য়োষেফকেমিশর থেকে সরিয়ে নিয়ে গিয়েছিলেন, সেই সময় তিনি তাঁর সঙ্গে এই চুক্তি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শরে আমরা একটা ভাষা শুনেছিলাম, য়েটা আমরা বুঝতে পারি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ঈশ্বর বলেন, “তোমার কাঁধ থেকে ভারী বোঝা আমি নিয়েছিলাম এবং তোমার হাতের ভারী ঝাঁকাগুলিও আমি বি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োমরা সমস্যার মধ্যে ছিলে| তোমরা সাহায্য চেয়েছিলে| আমি তোমাদের মুক্ত করে দিলাম| ঝড়ের মেঘের মধ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লুকিয়েছিলাম এবং আমি তোমাদের উত্তর দিয়েছিলাম| মরীবার জলের ধারে আমি তোমাদের পরীক্ষা কর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হে আমার লোকজন, আমার কথা শোন| তোমাদের আমি আমার চুক্তি দেব| হে ইস্রায়েল, আমার কথা শো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বিদেশীরা য়ে সব মূর্ত্তি পূজা করে, তোমরা তাদের উপাসনা কর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িই প্রভু, তোমাদের ঈশ্বর, য়ে তোমাদের মিশর থেকে বের করে এনেছিলাম| হে ইস্রায়েল, তোমার মুখ খো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তোমাকে আহার দে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কিন্তু আমার লোকরা আমার দিকে মনোযোগ দেয় নি| ইস্রায়েল আমায় মান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ই ওরা যা করতে চেয়েছিলো, আমি ওদের তাই করতে দিয়েছি| ইস্রায়েলীয়রা যা করতে চেয়েছিলো, 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যদি আমার লোকরা আমার কথা শুনতো এবং আমি য়ে ভাবে চাই সেভাবে বাঁচত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াহলে আমি ওদের শত্রুদের পরাজিত করতাম| যারা ইস্রায়েলে সংকটসমূহ নিয়ে আসবে তাদের আমি শাস্তি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প্রভুর শত্রুরা ভয়ে কেঁপে য়েতো| চিরদিনের জন্য ওরা শাস্তি পে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ঈশ্বর তাঁর লোকদের সবার সেরা গম দিতেন| য়তক্ষণ না তারা পরিতৃপ্ত হয়, ততক্ষণ তাঁর লোকদের ঈশ্বর মধ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2026-10-21T08:33:13Z</dcterms:created>
  <dcterms:modified xsi:type="dcterms:W3CDTF">2026-10-21T08:33:13Z</dcterms:modified>
  <dc:title>গীতসংহিতা : 81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