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ேய்ப்பர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ன்றும் குறைவே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ஏன் கலங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யன் இரு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பாதையில் நடத்திச் செல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கிமை விளங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 தேற்றுகின்றீர் ஆவி பொழி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உயிர்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கள் கண்முன்னே வெற்றி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ுந்து படை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ாகவே வாழ்நாள் முழுவ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பின் தொட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சூழ் பள்ளத்தாக்கில் நடக்க நேர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ில்லையே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சனமும் ஆவியும் தினமும் தேற்ற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யை எண்னையால் அபிஷேகம் செய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ம் நிரம்பி வழி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2026-10-21T01:16:29Z</dcterms:created>
  <dcterms:modified xsi:type="dcterms:W3CDTF">2026-10-21T01:16:29Z</dcterms:modified>
  <dc:title>துதிப் பாடல்கள் : 913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