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7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திகாலை இயேசு வ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வண்டை தினம் ந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்டித் தமக்குத் திற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ம் தரக் கேட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மை நாங்கள் களிப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த்தி: நேசரே, அ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ண்டை சேர்வீர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வேண்டிக்கொள்ள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ினம் எங்களை நட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க்களைத் துர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மனதை எழுப்ப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மேய்ப்பராய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ாழ்ச்சி நாங்கள் அடைய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யில் தளர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்க எங்களுக்கோய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மேய்ச்சல் அ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மேன், கேட்டது கிட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ன்றும் என்றெ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ைக் காப்பார் அவர் க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ஒப்புவி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2026-10-31T19:54:07Z</dcterms:created>
  <dcterms:modified xsi:type="dcterms:W3CDTF">2026-10-31T19:54:07Z</dcterms:modified>
  <dc:title>துதிப் பாடல்கள்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