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be with you till we meet again ! ---- 
By His counsels guide, uphold you, 
With His sheep securely fold you ; 
God be with you till we meet again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ill we meet ! . . . Till we meet ! . . . 
Till we meet at Jesus' feet ; . . . 
Till we meet ! . . . Till we meet ! . . . 
God be with you till we meet again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d be with you till we meet again !----
'Neath His wings securely hide you, 
Daily manna still provide you ; 
God be with you till we meet again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d be with you till we meet again !--- 
When life's perils thick confound you, 
Put His loving arms around you ; 
God be with you till we meet again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od be with you till we meet again !---- 
Keep love's banner floating o'er you,
Smite death's threatening wave before you ; 
God be with you till we meet again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2026-07-30T12:39:33Z</dcterms:created>
  <dcterms:modified xsi:type="dcterms:W3CDTF">2026-07-30T12:39:33Z</dcterms:modified>
  <dc:title>Hymn : 298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