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நீ என் வார்த்தைகளைக் காத்து, என் கட்டளைகளை உன்னிடத்தில் பத்திரப்படுத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கட்டளைகளையும் என் போதகத்தையும் உன் கண்மணியைப்போல் காத்துக்கொள், அப்பொழுது பிழைப்ப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உன் விரல்களில் கட்டி, அவைகளை உன் இருதய பலகையில் எழுதி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க வார்த்தைகளைப் பேசும் அந்நிய பெண்ணாகிய பரஸ்திரீக்கு உன்னை விலக்கிக் காப்பதற்காக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ஞானத்தை நோக்கி, நீ என் சகோதரி என்றும், புத்தியைப்பார்த்து, நீ என் இனத்தாள் என்றும் சொல்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வீட்டின் ஜன்னலருகே நின்று, பலகணி வழியாய்ப் பார்த்த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தையர்களாகிய வாலிபருக்குள்ளே ஒரு புத்தியீன வாலிபனைக் கண்டு அவனைக் கவனி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மாலைமயங்கும் அஸ்தமனநேரத்திலும், இரவின் இருண்ட அந்தகாரத்தி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இருக்கும் சந்துக்கடுத்த தெருவில் சென்று, அவள் வீட்டை வழியாய் நடந்து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தோ, வேசியின் ஆடையாபரணந் தரித்த தந்திரமனமுள்ள ஒரு ஸ்திரீ அவனுக்கு எதிர்ப்பட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் வாயாடியும் அடங்காதவளுமானவள்; அவள் கால்கள் வீட்டிலே தரிக்கிற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லவேளை வெளியிலிருப்பாள், சிலவேளை வீதியிலிருப்பாள்; சந்துகள் தோறும் பதிவிருப்ப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அவனைப் பிடித்து முத்தஞ்செய்து, முகம் நாணாமல் அவனைப் பார்த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 பலிகள் என்மேல் சுமந்திருந்தது, இன்றைக்குத்தான் என் பொருத்தனைகளை நிறைவேற்ற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ன்னைச் சந்திக்கப்புறப்பட்டு, உன் முகத்தை ஆவலோடு தேடினேன்; இப்பொழுது உன்னைக் கண்டுபிடி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மஞ்சத்தை இரத்தின கம்பளங்களாலும், எகிப்துதேசத்து விசித்திரமான மெல்லிய வஸ்திரங்களாலும் சிங்காரி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டுக்கையை வெள்ளைப்போளத்தாலும் சந்தனத்தாலும் இலவங்கப்பட்டையாலும் வாசனை கட்ட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, விடியற்காலம் வரைக்கும் சம்போகமாயிருப்போம், இன்பங்களினால் பூரி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ன் வீட்டிலே இல்லை, தூரப் பிரயாணம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ணப்பையைத் தன் கையிலே கொண்டுபோனான், குறிக்கப்பட்டநாளிலே வீட்டுக்கு வருவான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மிகுதியான இனிய சொற்களால் அவனை வசப்படுத்தி, தன் உதடுகளின் மதுரவாக்கினால் அவனை இணங்கப்பண்ணி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மிகுதியான இனிய சொற்களால் அவனை வசப்படுத்தி, தன் உதடுகளின் மதுரவாக்கினால் அவனை இணங்கப்பண்ண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அவன் அவள் பின்னே சென்றான்; ஒரு மாடு அடிக்கப்படும்படி செல்வதுபோலும், ஒரு மூடன் விலங்கிடப்பட்டுத் தண்டனைக்குப் போவதுபோ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குருவி தன் பிராணனை வாங்கும் கண்ணியை அறியாமல் அதில் விழத் தீவிரிக்கிறதுபோலும், அவளுக்குப் பின்னே போனான்; அம்பு அவன் ஈரலைப் பிள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குருவி தன் பிராணனை வாங்கும் கண்ணியை அறியாமல் அதில் விழத் தீவிரிக்கிறதுபோலும், அவளுக்குப் பின்னே போனான்; அம்பு அவன் ஈரலைப் பிள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பிள்ளைகளே, எனக்குச் செவிகொடுங்கள்; என் வாயின் வார்த்தைகளைக் கவன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இருதயம் அவள் வழியிலே சாயவேண்டாம்; அவள் பாதையிலே மயங்கித் திரியா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ள் அநேகரைக் காயப்படுத்தி, விழப்பண்ணினாள்; பலவான்கள் அநேகரைக் கொலைசெய்த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வீடு பாதாளத்துக்குப்போம் வழி; அது மரண அறைகளுக்குக் கொண்டுபோய்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కుమారుడా, నా మాటలను మనస్సున నుంచు కొనుము నా ఆజ్ఞలను నీ యొద్ద దాచిపెట్ట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ఆజ్ఞలను నీవు మనస్సున నుంచుకొనినయెడల నీ కనుపాపవలె నా ఉపదేశమును కాపాడినయెడల నీవు బ్రదుక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వ్రేళ్లకు వాటిని కట్టుకొనుము నీ హృదయమను పలకమీద వాటిని వ్రాసికొ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్ఞానముతోనీవు నాకు అక్కవనియు తెలివితోనీవు నాకు చెలికత్తెవనియు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వి నీవు జారస్త్రీయొద్దకు పోకుండను ఇచ్చకములాడు పరస్త్రీకి లోబడకుండను నిన్ను కాప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యింటి కిటికీలోనుండి నా అల్లిక కిటికీలోనుండి నేను పారజూడగా జ్ఞానములేనివారి మధ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¸°వనుల మధ్యను బుద్ధిలేని పడుచువాడొకడు నాక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ందెవేళ ప్రొద్దు గ్రుంకినతరువాత చిమ్మచీకటిగల రాత్రి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డు జారస్త్రీ సందుదగ్గరనున్న వీధిలో తిరుగు చుండెను దాని యింటిమార్గమున నడు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తట వేశ్యావేషము వేసికొనిన కపటముగల స్త్రీ ఒకతె వానిని ఎదుర్కొన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ది బొబ్బలు పెట్టునది, స్వేచ్ఛగా తిరుగునది, దాని పాదములు దాని యింట నిలువ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ఒకప్పుడు ఇంటియెదుటను ఒకప్పుడు సంతవీధులలోను అది యుండును. ప్రతి సందుదగ్గరను అది పొంచి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ి వానిని పట్టుకొని ముద్దుపెట్టుకొనెను సిగ్గుమాలిన ముఖము పెట్టుకొని 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మాధానబలులను నేను అర్పింపవలసియుంటిని నేడు నా మ్రొక్కుబళ్లు చెల్లించి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బట్టి నేను నిన్ను కలిసికొనవలెనని రాగా నిన్ను ఎదుర్కొనవలెనని బయలుదేరగా నీవేకనబడ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 మంచముమీద రత్నకంబళ్లను ఐగుప్తునుండి వచ్చు విచిత్రపుపనిగల నారదుప్పట్లను నేను పర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పరుపుమీద బోళము అగరు కారపుచెక్క చల్ల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ఉదయము వరకు వలపుదీర తృప్తిపొందుదము రమ్ము పరస్పరమోహముచేత చాలా సంతుష్టి నొందుదము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ురుషుడు ఇంట లేడు దూరప్రయాణము వెళ్ల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 సొమ్ముసంచి చేత పట్టుకొని పోయెను. పున్నమనాటివరకు ఇంటికి తిరిగి రాడు అ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ది తన అధికమైన లాలనమాటలచేత వానిని లోపరచు కొనెను తాను పలికిన యిచ్చకపుమాటలచేత వాని నీడ్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ెంటనే పశువు వధకు పోవునట్లును పరులచే జిక్కినవాడు సంకెళ్లలోనికి పోవ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తనకు ప్రాణహానికరమైనదని యెరుగక ఉరియొద్దకు పక్షి త్వరపడునట్లును వాని గుండెను అంబు చీల్చువరకు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వెంట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కుమారులారా, చెవియొగ్గుడి నా నోటి మాటల నాలకింప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జారస్త్రీ మార్గములతట్టు నీ మనస్సు తొలగనియ్యకుము దారి తప్పి అది నడచు త్రోవలలోనికి పో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ది గాయపరచి పడద్రోసినవారు అనేకులు అది చంపినవారు లెక్కలేనంత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దాని యిల్లు పాతాళమునకుపోవు మార్గము ఆ మార్గము మరణశాలలకు ది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సామెతలు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