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போய், இஸ்ரவேல் தேசத்துப் பெண் இன்ன இன்ன பிரகாரமாய்ச் சொல்லுகிறாள் என்று தன் ஆண்டவனிடத்தில் அறி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கமான் தன் குதிரைகளோடும் தன் இரதத்தோடும் வந்து எலிசாவின் வாசற்படியிலே நி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ిరియారాజు సైన్యాధిపతియైన నయమాను అను నొక డుండెను. అతనిచేత యెహోవాయే సిరియా దేశమునకు జయము కలుగజ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 గనుక అతడు తన యజ మానుని దృష్టికి ఘనుడై దయపొందినవాడాయెను. అతడు మహా పరాక్రమశాలియై యుండ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కుష్ఠ రోగ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ిరియనులు గుంపు గుంపులుగా బయలుదేరి ఇశ్రా యేలు దేశముమీదికి పోయి యుండిరి. వారచ్చటనుండి య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న్నదాని చెరగొని తేగా, అది నయమాను భార్యకు పరిచారము 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దిషోమ్రో నులోనున్న ప్రవక్తదగ్గర నా యేలినవాడుండవలెనని నేనెంతో కోరుచున్నాను; అతడు నా యేలిన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న కుష్ఠరోగమును బాగుచేయునని తన యజమానురాల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యమాను రాజునొద్దకు పోయి ఇశ్రాయేలు దేశపు చిన్నది చెప్పిన మాటలను అతనికి తెలియ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ిరియా రాజునేను ఇశ్రాయేలు రాజునకు దూతచేత పత్రిక పంపించెదనని ఆజ్ఞ ఇచ్చెను గనుక అతడు ఇరువది మణుగ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ియు లక్ష యిరువది వేల రూపాయిల బంగారును పది దుస్తుల బట్టలను తీసికొని పోయి ఇశ్రా యేలురాజ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త్రికను 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పత్రికలో ఉన్న సంగతి యేదనగానా సేవకుడైన నయమానునకు కలిగిన కుష్ఠరోగమును నీవు బాగుచేయవలెనని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త్రికను అతనిచేత నీకు పంప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శ్రాయేలురాజు ఈ పత్రికను చదివి వస్త్రములు చింపుకొనిచంపుటకును బ్రతికించుటకును నేను దేవుడనా? ఒక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ిన కుష్ఠరోగమును మాన్పుమని నాయొద్దకు ఇతడు పంపుటయేమి? నాతో కలహమునకు కారణము అతడు ఎ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దకుచున్నాడో మీరు ఆలోచించ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శ్రాయేలు రాజు తన వస్త్రమును చింపుకొనిన సంగతి దైవజనుడైన ఎలీషాకు వినబడినప్పుడు అతడునీ వస్త్ర 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వెందుకు చింపుకొంటివి? ఇశ్రాయేలులో ప్రవక్త యొకడున్నాడని అతనికి తెలియబడునట్లు అతని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నిమ్ము అని రాజునకు వర్తమా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యమాను గుఱ్ఱములతోను రథముతోను వచ్చి ఎలీషా యింటి ద్వారము ముందర నిలిచ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లీషానీవు యొర్దానునదికి పోయి యేడు మారులు స్నానము చేయుము, నీ ఒళ్లు మరల బాగై నీవు శుద్ధుడవగుదు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చెప్పుటకు ఒక దూతన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ు నయమాను కోపము తెచ్చుకొని తిరిగి పోయి యిట్లనెను అతడు నా యొద్దకు వచ్చి నిలిచి,తన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ామ మునుబట్టి తన చెయ్యి రోగముగా ఉన్న స్థలముమీద ఆడించి కుష్ఠరోగమును మాన్పునని నేనన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మస్కు నదులైన అబానాయును ఫర్పరును ఇశ్రాయేలు దేశములోని నదులన్నిటికంటె శ్రేష్ఠమైనవి కావా? 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నానముచేసి శుద్ధి నొందలేనా అని అనుకొని రౌద్రుడై తిరిగి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యితే అతని దాసులలో ఒకడు వచ్చినాయనా, ఆ ప్రవక్త యేదైన నొక గొప్ప కార్యము చేయుమని నియమించినయెడల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 కుందువా? అయితే స్నానముచేసి శుద్ధుడవు కమ్మను మాట దానికంటె మేలుకాదా అ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డు పోయి దైవజనుడు చెప్పినట్లు యొర్దాను నదిలో ఏడు మారులు మునుగగా అతని దేహము పసిపిల్ల దేహమువలె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శుద్ధ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తడు తన పరివారముతోకూడ దైవజనునిదగ్గరకు తిరిగివచ్చి అతని ముందర నిలిచిచిత్త గించ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లోనున్న దేవుడు తప్ప లోక మంతటియందును మరియొక దేవుడు లేడని నేను ఎరుగు దును; ఇప్పుడు నీవ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నైన నా యొద్ద బహు మానము తీసికొనవలసినదని అత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ఎలీషాఎవని సన్నిధిని నేను నిలువబడియున్నానో, ఇశ్రాయేలు దేవుడైన ఆ యెహోవా జీవముతోడు నేనే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ను అని చెప్పెను. నయమాను అతనిని ఎంతో బతి మాలినను అతడు ఒప్ప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యెహో వాకు తప్ప దహనబలినైనను మరి యే బలినైనను ఇతరమైన దేవతలకు నేనికను అర్పింపను; రె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చరగాడిదలు మోయుపాటి మన్ను నీ దాసుడనైన నాకు ఇప్పించ కూడ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యజమానుడు మ్రొక్కుటకు రిమ్మోను గుడిలో చొచ్చి నా చేతిమీద ఆనుకొనునప్పుడు, నేను రిమ్మోను గుడ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స్కారము చేసినయెడల, రిమ్మోను గుడిలో నేను నమస్కారముచేసిన సంగతిని గూర్చి యెహోవా నీ దాసుడనై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మించునుగా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యమాను చెప్పగాఒఎలీషానెమ్మదిగలిగి పొమ్మని అతనికి సెలవిచ్చెను. అతడు ఎలీషాయొద్దనుండి వెళ్లి కొ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రము సా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తట దైవజనుడైన ఎలీషాకు సేవకుడగు గేహజీ సిరియనుడైన యీ నయమాను తీసికొని వచ్చిన వాటిని అంగీకర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యజమానునికి మనస్సు లేకపోయెను గాని, యెహోవా జీవముతోడు నేను పరుగెత్తికొని పోయి అతని క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యొద్ద ఏదైనను తీసికొందు న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యమానును కలిసికొనుటకై పోవుచుండగా, నయమాను తన వెనుకనుండి పరుగున వచ్చుచున్న వానిని చూచ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థముమీదనుండి దిగి వానిని ఎదుర్కొనిక్షేమమా అని అడిగెను. అతడుక్షేమమే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ా యజమానుడు నాచేత వర్తమానము పంపిప్రవక్తల శిష్యులలో ఇద్దరు ¸°వనులు ఎఫ్రాయిము మన్యము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కు ఇప్పుడే వచ్చిరి గనుక నీవు వారికొరకు రెండు మణుగుల వెండియు రెండు దుస్తుల బట్టలును దయ చేయ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దుకు నయమానునీకు అనుకూలమైతే రెట్టింపు వెండి తీసికొనుమని బతిమాలి, రెండు సంచులలో నాలుగు మణుగ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ి కట్టి రెండు దుస్తుల బట్టలనిచ్చి, తన పనివారిలో ఇద్దరి మీద వాటిని వేయగా వారు గేహజీ ముందర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సికొన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మెట్లదగ్గరకు వారు రాగానే వారి యొద్దనుండి గేహజీ వాటిని తీసికొని యింటిలో దాచి వారికి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వెళ్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అతడు లోపలికి పోయి తన యజమానుని ముందరనిలువగా ఎలీషా వానిని చూచిగేహజీ, నీవెచ్చటనుండి వచ్చితి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ిగి నందుకు వాడునీ దాసుడనైన నేను ఎచ్చటికిని పోలే 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అంతట ఎలీషా వానితోఆ మనుష్యుడు తన రథము దిగి నిన్ను ఎదుర్కొనుటకు తిరిగి వచ్చినప్పుడు నా మన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కూడ రాలేదా? ద్రవ్యమును వస్త్రములను ఒలీవచెట్ల తోటలను ద్రాక్షతోటలను గొఱ్ఱలను ఎడ్లను దాసదాసీ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ాదించుకొనుటకు ఇది సమ య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కాబట్టి నయమానునకు కలిగిన కుష్ఠు నీకును నీ సంతతికిని సర్వకాలము అంటియుండును అని చెప్పగా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ువలె తెల్లనైన కుష్ఠము గలిగి ఎలీషా ఎదుట నుండి బయటిక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2026-10-20T06:11:48Z</dcterms:created>
  <dcterms:modified xsi:type="dcterms:W3CDTF">2026-10-20T06:11:48Z</dcterms:modified>
  <dc:title>2 రాజులు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