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ந்துகிறவன் நீந்துவதற்காகத் தன் கைகளை விரிப்பதுபோல, அவர் தமது கைகளை அவர்கள் நடுவிலே விரித்து, அவர்கள் பெருமையையும், அவர்கள் கைகளின் சதிசர்ப்பனைகளையும் தாழ்த்திவிட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ந்துகிறவன் நீந்துவதற்காகத் தன் கைகளை விரிப்பதுபோல, அவர் தமது கைகளை அவர்கள் நடுவிலே விரித்து, அவர்கள் பெருமையையும், அவர்கள் கைகளின் சதிசர்ப்பனைகளையும் தாழ்த்திவிட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உன் மதில்களுடைய உயர்ந்த அரணைக் கீழே தள்ளித் தாழ்த்தித் தரையிலே தூளாக அழி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ே என் தேவன்; உம்மை உயர்த்தி, உமது நாமத்தைத் துதிப்பேன்; நீர் அதிசயமானவைகளைச் செய்தீர்; உமது ஆலோசனைகள் சத்தியமும் உறுதியுமானவை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ே என் தேவன்; உம்மை உயர்த்தி, உமது நாமத்தைத் துதிப்பேன்; நீர் அதிசயமானவைகளைச் செய்தீர்; உமது ஆலோசனைகள் சத்தியமும் உறுதியுமானவை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நகரத்தை மண்மேடும், அரணான பட்டணத்தைப் பாழுமாக்கினீர்; அந்நியரின் ராஜதானியை ஊராயிராதபடிக்கும், என்றைக்கும் கட்டப்படாதபடிக்கும் செய்த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நகரத்தை மண்மேடும், அரணான பட்டணத்தைப் பாழுமாக்கினீர்; அந்நியரின் ராஜதானியை ஊராயிராதபடிக்கும், என்றைக்கும் கட்டப்படாதபடிக்கும் செய்த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லத்த ஜனங்கள் உம்மை மகிமைப்படுத்துவார்கள்; கொடூரமான ஜாதிகளின் நகரம் உமக்குப் பய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டூரமானவர்களின் சீறல் மதிலை மோதியடிக்கிற பெரு வெள்ளத்தைப்போல் இருக்கையில், நீர் ஏழைக்குப் பெலனும், நெருக்கப்படுகிற எளியவனுக்குத் திடனும் பெருவெள்ளத்துக்குத் தப்பும் அடைக்கலமும், வெயிலுக்கு ஒதுங்கும் நிழலுமான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டூரமானவர்களின் சீறல் மதிலை மோதியடிக்கிற பெரு வெள்ளத்தைப்போல் இருக்கையில், நீர் ஏழைக்குப் பெலனும், நெருக்கப்படுகிற எளியவனுக்குத் திடனும் பெருவெள்ளத்துக்குத் தப்பும் அடைக்கலமும், வெயிலுக்கு ஒதுங்கும் நிழலுமா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றட்சியான இடத்தின் காங்கை மேகத்தினால் தணிவதுபோல, அந்நியரின் மும்முரத்தைத் தணியப்பண்ணுவீர்; மேகத்தின் நிழலினால் வெயில்தணிகிறதுபோல் பெலவந்தரின் ஆரவாரம் தணி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றட்சியான இடத்தின் காங்கை மேகத்தினால் தணிவதுபோல, அந்நியரின் மும்முரத்தைத் தணியப்பண்ணுவீர்; மேகத்தின் நிழலினால் வெயில்தணிகிறதுபோல் பெலவந்தரின் ஆரவாரம் தணி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இந்த மலையிலே சகல ஜனங்களுக்கும் ஒரு விருந்தை ஆயத்தப்படுத்துவார்; அது கொழுமையான பதார்த்தங்களும், பழமையான திராட்சரசமும் ஊனும் நிணமுமுள்ள பதார்த்தங்களும், தெளிந்த பழமையான திராட்சரசமும் நிறைந்த விருந்த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இந்த மலையிலே சகல ஜனங்களுக்கும் ஒரு விருந்தை ஆயத்தப்படுத்துவார்; அது கொழுமையான பதார்த்தங்களும், பழமையான திராட்சரசமும் ஊனும் நிணமுமுள்ள பதார்த்தங்களும், தெளிந்த பழமையான திராட்சரசமும் நிறைந்த விருந்த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 ஜனங்கள்மேலுமுள்ள முக்காட்டையும், சகல ஜாதிகளையும் மூடியிருக்கிற மூடலையும், இந்த மலையிலே அகற்றிப்போட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 ஜனங்கள்மேலுமுள்ள முக்காட்டையும், சகல ஜாதிகளையும் மூடியிருக்கிற மூடலையும், இந்த மலையிலே அகற்றிப்போட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ரணத்தை ஜெயமாய் விழுங்குவார்; கர்த்தராகிய தேவன் எல்லா முகங்களிலுமிருந்து கண்ணீரைத் துடைத்து, தமது ஜனத்தின் நிந்தையை பூமியிலிராதபடிக்கு முற்றிலும் நீக்கிவிடுவார்; கர்த்தரே இதைச் சொன்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ரணத்தை ஜெயமாய் விழுங்குவார்; கர்த்தராகிய தேவன் எல்லா முகங்களிலுமிருந்து கண்ணீரைத் துடைத்து, தமது ஜனத்தின் நிந்தையை பூமியிலிராதபடிக்கு முற்றிலும் நீக்கிவிடுவார்; கர்த்தரே இதைச் சொன்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: இதோ, இவரே நம்முடைய தேவன்; இவருக்காகக் காத்திருந்தோம், இவர் நம்மை இரட்சிப்பார்; இவரே கர்த்தர், இவருக்காகக் காத்திருந்தோம்; இவருடைய ரட்சிப்பினால் களிகூர்ந்து மகிழுவோம் என்று சொல்ல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: இதோ, இவரே நம்முடைய தேவன்; இவருக்காகக் காத்திருந்தோம், இவர் நம்மை இரட்சிப்பார்; இவரே கர்த்தர், இவருக்காகக் காத்திருந்தோம்; இவருடைய ரட்சிப்பினால் களிகூர்ந்து மகிழுவோம் என்று சொல்ல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கரம் இந்த மலையிலே தங்கும்; கூளம் எருக்களத்தில் மிதிக்கப்படுவதுபோல, மோவாப் அவர்கீழ் மிதிக்கப்பட்டுப்ப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கரம் இந்த மலையிலே தங்கும்; கூளம் எருக்களத்தில் மிதிக்கப்படுவதுபோல, மோவாப் அவர்கீழ் மிதிக்கப்பட்டுப்ப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ಈಜುವವನು ಈಜುವದಕ್ಕೆ ತನ್ನ ಕೈಗಳನ್ನು ಹರಡಿಕೊಂಡ ಹಾಗೆ, ಆತನು ಅದರ ಮಧ್ಯೆ ತನ್ನ ಕೈಗಳನ್ನು ಚಾಚುವನು.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ರ್ವವನ್ನು ಅವರ ಕೊಳ್ಳೆಯೊಂದಿಗೆ ತಗ್ಗಿಸಿ 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ದುರ್ಗಮವಾಗಿಯೂ ಎತ್ತರವಾಗಿ ಯೂ ಇರುವ ನಿನ್ನ ಕೋಟೆಗಳನ್ನು ಆತನು ಕೆಡವಿ, ತಗ್ಗಿಸಿ, ನೆಲಸಮಮಾಡಿ ದೂಳಿಗೆ ತ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ನೀನೇ ನನ್ನ ದೇವರು ನೀನು ಸತ್ಯ ಪ್ರಾಮಾಣಿಕತೆಗಳನ್ನು (ಆಲೋ ಚಿಸಿ) ಅನುಸರಿಸಿ ಆದಿಸಂಕಲ್ಪ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ರವೇರಿಸುತ್ತಾ ಅದ್ಭುತಕಾರ್ಯಗಳನ್ನು ನಡಿಸಿದ ಕಾರಣ ನಿನ್ನನ್ನು ಕೊಂಡಾಡುವೆನು, ನಿನ್ನ ನಾಮವನ್ನು ಮಹಿಮೆಪಡಿ 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ದುರ್ಗವನ್ನು ನಾಶಪಡಿಸಿ ಪಟ್ಟಣ ವನ್ನು ಹಾಳುದಿಬ್ಬವನ್ನಾಗಿಯೂ ಅನ್ಯರ ಅರಮನೆಯನ್ನು ಯಾರೂ ಎಂದಿಗೂ ಕಟ್ಟಬಾರದ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ಕಾರಣ ಬಲಿಷ್ಠವಾದ ಜನಾಂಗವು, ನಿನ್ನನ್ನು ಘನಪಡಿಸುವದು ಭಯಂಕರವಾದ ಜನರ ಪಟ್ಟಣವು ನಿನಗೆ ಅಂಜ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ದೀನರಿಗೆ ಕೋಟೆಯೂ ಇಕ್ಕಟ್ಟಿನಲ್ಲಿ ದರಿದ್ರರಿಗೆ ರಕ್ಷಣಾ ದುರ್ಗವೂ ಭೀಕರರ ಶ್ವಾಸವು ಬಿಸಿಲಿಗೋಸ್ಕರ ನೆರ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ಡೆಗೆ ಬಡಿದು ಬಿಡುವ ಬಿರುಗಾಳಿಯಂತಿರುವಾಗ ಬಿರುಗಾಳಿಗೋ ಸ್ಕರ ಆಶ್ರಯವೂ ಆ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ಒಣಗಿದ ಸ್ಥಳದಲ್ಲಿನ ಬಿಸಿಲಿನ ಹಾಗೆ ನೀನು ಅನ್ಯರ ಗದ್ದಲವನ್ನು ತಗ್ಗಿಸುವಿ; ಮೋಡದ ನೆರಳಿನಿಂದ ಬಿಸಿಲು ಹೇಗೋ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ಿಂದ ಅವರ ಭೀಕರತೆಯನ್ನು ಕೀಳು ಸ್ಥಿತಿಗೆ ತ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ೈನ್ಯಗಳ ಕರ್ತನು ಈ ಪರ್ವತದಲ್ಲಿ ಎಲ್ಲಾ ಜನಗಳಿಗೆ ಸಾರವತ್ತಾದ (ಕೊಬ್ಬಿದ) ಔತಣವನ್ನೂ ಮಡ್ಡಿಗಟ್ಟಿದ ದ್ರಾಕ್ಷಾರಸ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ಔತಣವನ್ನೂ ಮೂಳೆ ಕೊಬ್ಬನ್ನೂ ಮಡ್ಡಿಗಟ್ಟಿದ ಮೇಲೆ ಶೋಧಿಸಿದ ದ್ರಾಕ್ಷಾ ರಸವನ್ನು ಸಿದ್ದ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ಮಸ್ತ ಜನಾಂಗಗಳನ್ನು ಮುಚ್ಚಿರುವ ಮುಸುಕನ್ನೂ ಸಕಲ ದೇಶಿಯರ ಮೇಲೆ ಹರಡಿರುವ ತೆರೆಯನ್ನೂ ಇದೇ ಪರ್ವತದಲ್ಲಿ (ನಾಶ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ಹಾ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ತನು ಮರಣವನ್ನು ಜಯದಲ್ಲಿ ನುಂಗಿಬಿಡುವನು. ಕರ್ತನಾದ ದೇವರು ಎಲ್ಲಾ ಮುಖ ಗಳಲ್ಲಿರುವ ಕಣ್ಣೀರನ್ನೂ ಒರಸಿ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ಜನರ ನಿಂದೆಯನ್ನೂ ಭೂಮಂಡಲದಿಂದಲೇ ತೆಗೆದುಹಾಕು ವನು, ಕರ್ತನೇ ಇದನ್ನು ನುಡಿ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ದಿನದಲ್ಲಿ (ಜನರು) ಹೇಳುವದೇನಂದರೆ--ಇಗೋ, ಈತನೇ ನಮ್ಮ ದೇವರು, ನಾವು ಈತನಿ ಗೋಸ್ಕರ ಕಾದಿದ್ದೇವೆ; ಈತನು ನ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ುವನು. ಈತನೇ ಕರ್ತನು, ನಾವು ಈತನಿಗೋಸ್ಕರ ಕಾದಿ ದ್ದೇವೆ; ನಾವು ಈತನ ರಕ್ಷಣೆಯಲ್ಲಿ ಹರ್ಷಿಸಿ ಸಂತೋಷ ಪಡ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ಈ ಪರ್ವತದಲ್ಲಿ ಕರ್ತನ ಕೈ ವಿಶ್ರ ಮಿಸಿಕೊಳ್ಳುವದು; (ನೆಲೆಯಾಗಿರುವದು) ಒಣ ಹುಲ್ಲ ನ್ನು ತಿಪ್ಪೆಗುಂಡ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ಳಿಯುವಂತೆ ಮೋವಾಬು ಆತನ ಕೆಳಗೆ ತುಳಿಯ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2026-10-20T04:37:26Z</dcterms:created>
  <dcterms:modified xsi:type="dcterms:W3CDTF">2026-10-20T04:37:26Z</dcterms:modified>
  <dc:title>ಯೆಶಾಯನು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