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856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னம் பூமியோ? பராபரன்  மானிடன் ஆனாரோ? என்ன இது?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ஞானவான்களே, நிதானவான்களே, – என்ன இது? – வான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ொன்னகரத் தாளும், உன்னதமே நீளும்
பொறுமைக் கிருபாசனத்துரை,
பூபதி வந்ததே அதிசயம்! – ஆ! என்ன இது? – வான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சத்ய சருவேசன், துத்ய கிருபைவாசன்,
நித்ய பிதாவினோர்ம
கத்துவக் குமாரனோ இவர்? – ஆ! என்ன இது? – வான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மந்தைக் காட்டிலே மாட்டுக்கொட்டிலிலே
கந்தைத் துணியைப் பொதிந்த சூட்சி,
நிந்தைப் பாவிகள் சொந்தக் கண்காட்சி! – ஆ! என்ன இது? – வான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வேறே பேரல்ல, சுரர் விண்ணவர் ஆருமல்ல
மாறில்லாத ஈறில்லாத
வல்லமைத் தேவனே புல்லில் கிடக்கிறார்! – ஆ! என்ன இது? – வான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சீயோனின்  மாதே இனி க்ஷெணந்தரியாதே
மாயமென்ன? உனக்குச் சொல்லவோ?
வந்தவர் மணவாளனல்லவோ? – ஆ! என்ன இது? – வான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2026-10-23T15:29:21Z</dcterms:created>
  <dcterms:modified xsi:type="dcterms:W3CDTF">2026-10-23T15:29:21Z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